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45" userDrawn="1">
          <p15:clr>
            <a:srgbClr val="747775"/>
          </p15:clr>
        </p15:guide>
        <p15:guide id="2" pos="453" userDrawn="1">
          <p15:clr>
            <a:srgbClr val="747775"/>
          </p15:clr>
        </p15:guide>
        <p15:guide id="3" orient="horz" pos="1212" userDrawn="1">
          <p15:clr>
            <a:srgbClr val="A4A3A4"/>
          </p15:clr>
        </p15:guide>
        <p15:guide id="4" pos="5329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C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82"/>
      </p:cViewPr>
      <p:guideLst>
        <p:guide orient="horz" pos="645"/>
        <p:guide pos="453"/>
        <p:guide orient="horz" pos="1212"/>
        <p:guide pos="53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BE750B-4A8B-4DF9-BD72-EFA0E70AAFCF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E5D8E687-052D-4CFC-8423-3D5372DCBC2A}">
      <dgm:prSet phldrT="[Text]"/>
      <dgm:spPr>
        <a:solidFill>
          <a:srgbClr val="50C9D5"/>
        </a:solidFill>
        <a:ln>
          <a:noFill/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56092BF-AF00-4DCA-8081-3FD48B4F6E0B}" type="parTrans" cxnId="{ABBA1680-8B9D-4519-A095-7DC06584C242}">
      <dgm:prSet/>
      <dgm:spPr/>
      <dgm:t>
        <a:bodyPr/>
        <a:lstStyle/>
        <a:p>
          <a:endParaRPr lang="en-US"/>
        </a:p>
      </dgm:t>
    </dgm:pt>
    <dgm:pt modelId="{0DD2565A-5648-45EB-A4A4-65544FC73832}" type="sibTrans" cxnId="{ABBA1680-8B9D-4519-A095-7DC06584C242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FC5F5426-EE0E-4B8A-810F-0748B32C9957}">
      <dgm:prSet phldrT="[Text]"/>
      <dgm:spPr>
        <a:solidFill>
          <a:schemeClr val="bg1"/>
        </a:solidFill>
        <a:ln>
          <a:noFill/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F2E4EB2-F2B3-4913-9469-0D08567B5C03}" type="parTrans" cxnId="{25F66042-55AE-4495-AF03-228D3284E449}">
      <dgm:prSet/>
      <dgm:spPr/>
      <dgm:t>
        <a:bodyPr/>
        <a:lstStyle/>
        <a:p>
          <a:endParaRPr lang="en-US"/>
        </a:p>
      </dgm:t>
    </dgm:pt>
    <dgm:pt modelId="{F97E79E6-900A-4719-8D97-1751C43D2C92}" type="sibTrans" cxnId="{25F66042-55AE-4495-AF03-228D3284E449}">
      <dgm:prSet/>
      <dgm:spPr/>
      <dgm:t>
        <a:bodyPr/>
        <a:lstStyle/>
        <a:p>
          <a:endParaRPr lang="en-US"/>
        </a:p>
      </dgm:t>
    </dgm:pt>
    <dgm:pt modelId="{2470DF29-2C3E-4990-9934-2964C4471A1C}">
      <dgm:prSet phldrT="[Text]"/>
      <dgm:spPr>
        <a:solidFill>
          <a:srgbClr val="50C9D5"/>
        </a:solidFill>
        <a:ln>
          <a:noFill/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FD4DF659-1015-4FAD-869F-281AA2931C07}" type="parTrans" cxnId="{3264C9C0-844A-460A-8390-3486BE443A23}">
      <dgm:prSet/>
      <dgm:spPr/>
      <dgm:t>
        <a:bodyPr/>
        <a:lstStyle/>
        <a:p>
          <a:endParaRPr lang="en-US"/>
        </a:p>
      </dgm:t>
    </dgm:pt>
    <dgm:pt modelId="{05BA2570-EA8E-47E1-BBEA-6F50A3537B49}" type="sibTrans" cxnId="{3264C9C0-844A-460A-8390-3486BE443A23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E69A6AB4-E52C-41BB-B10F-5F05EC5738FF}" type="pres">
      <dgm:prSet presAssocID="{7EBE750B-4A8B-4DF9-BD72-EFA0E70AAFC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C5C052B-A607-470D-A783-F09BA24B8EB9}" type="pres">
      <dgm:prSet presAssocID="{E5D8E687-052D-4CFC-8423-3D5372DCBC2A}" presName="gear1" presStyleLbl="node1" presStyleIdx="0" presStyleCnt="3" custLinFactNeighborX="1305" custLinFactNeighborY="305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B2C935-228E-495C-BB83-63C4D5182CFC}" type="pres">
      <dgm:prSet presAssocID="{E5D8E687-052D-4CFC-8423-3D5372DCBC2A}" presName="gear1srcNode" presStyleLbl="node1" presStyleIdx="0" presStyleCnt="3"/>
      <dgm:spPr/>
      <dgm:t>
        <a:bodyPr/>
        <a:lstStyle/>
        <a:p>
          <a:endParaRPr lang="en-US"/>
        </a:p>
      </dgm:t>
    </dgm:pt>
    <dgm:pt modelId="{4990E91D-1AD2-4204-92B2-DE10CCA95D31}" type="pres">
      <dgm:prSet presAssocID="{E5D8E687-052D-4CFC-8423-3D5372DCBC2A}" presName="gear1dstNode" presStyleLbl="node1" presStyleIdx="0" presStyleCnt="3"/>
      <dgm:spPr/>
      <dgm:t>
        <a:bodyPr/>
        <a:lstStyle/>
        <a:p>
          <a:endParaRPr lang="en-US"/>
        </a:p>
      </dgm:t>
    </dgm:pt>
    <dgm:pt modelId="{9EECE9D3-900D-4ED3-8CA4-F4FAB9C1D3FC}" type="pres">
      <dgm:prSet presAssocID="{FC5F5426-EE0E-4B8A-810F-0748B32C9957}" presName="gear2" presStyleLbl="node1" presStyleIdx="1" presStyleCnt="3" custLinFactNeighborX="1164" custLinFactNeighborY="-116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FC4FC-E535-4628-9049-204DD17EA709}" type="pres">
      <dgm:prSet presAssocID="{FC5F5426-EE0E-4B8A-810F-0748B32C9957}" presName="gear2srcNode" presStyleLbl="node1" presStyleIdx="1" presStyleCnt="3"/>
      <dgm:spPr/>
      <dgm:t>
        <a:bodyPr/>
        <a:lstStyle/>
        <a:p>
          <a:endParaRPr lang="en-US"/>
        </a:p>
      </dgm:t>
    </dgm:pt>
    <dgm:pt modelId="{B3AAD2C3-CB2D-4911-B92B-5349812D117D}" type="pres">
      <dgm:prSet presAssocID="{FC5F5426-EE0E-4B8A-810F-0748B32C9957}" presName="gear2dstNode" presStyleLbl="node1" presStyleIdx="1" presStyleCnt="3"/>
      <dgm:spPr/>
      <dgm:t>
        <a:bodyPr/>
        <a:lstStyle/>
        <a:p>
          <a:endParaRPr lang="en-US"/>
        </a:p>
      </dgm:t>
    </dgm:pt>
    <dgm:pt modelId="{C3E79FE7-731C-4F3A-AED8-B5786B64E58B}" type="pres">
      <dgm:prSet presAssocID="{2470DF29-2C3E-4990-9934-2964C4471A1C}" presName="gear3" presStyleLbl="node1" presStyleIdx="2" presStyleCnt="3" custLinFactNeighborX="2426" custLinFactNeighborY="-16183"/>
      <dgm:spPr/>
      <dgm:t>
        <a:bodyPr/>
        <a:lstStyle/>
        <a:p>
          <a:endParaRPr lang="en-US"/>
        </a:p>
      </dgm:t>
    </dgm:pt>
    <dgm:pt modelId="{2D19B225-7B4A-4995-9DCF-DCA4E53DBA23}" type="pres">
      <dgm:prSet presAssocID="{2470DF29-2C3E-4990-9934-2964C4471A1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35751-B855-4700-8BD5-76B07C60A801}" type="pres">
      <dgm:prSet presAssocID="{2470DF29-2C3E-4990-9934-2964C4471A1C}" presName="gear3srcNode" presStyleLbl="node1" presStyleIdx="2" presStyleCnt="3"/>
      <dgm:spPr/>
      <dgm:t>
        <a:bodyPr/>
        <a:lstStyle/>
        <a:p>
          <a:endParaRPr lang="en-US"/>
        </a:p>
      </dgm:t>
    </dgm:pt>
    <dgm:pt modelId="{AA912ABA-F2BB-4F22-8F69-F0868CC6C950}" type="pres">
      <dgm:prSet presAssocID="{2470DF29-2C3E-4990-9934-2964C4471A1C}" presName="gear3dstNode" presStyleLbl="node1" presStyleIdx="2" presStyleCnt="3"/>
      <dgm:spPr/>
      <dgm:t>
        <a:bodyPr/>
        <a:lstStyle/>
        <a:p>
          <a:endParaRPr lang="en-US"/>
        </a:p>
      </dgm:t>
    </dgm:pt>
    <dgm:pt modelId="{392DC3B5-9950-4B66-A758-01465E01C793}" type="pres">
      <dgm:prSet presAssocID="{0DD2565A-5648-45EB-A4A4-65544FC73832}" presName="connector1" presStyleLbl="sibTrans2D1" presStyleIdx="0" presStyleCnt="3" custLinFactNeighborX="661" custLinFactNeighborY="-3969"/>
      <dgm:spPr/>
      <dgm:t>
        <a:bodyPr/>
        <a:lstStyle/>
        <a:p>
          <a:endParaRPr lang="en-US"/>
        </a:p>
      </dgm:t>
    </dgm:pt>
    <dgm:pt modelId="{956D0D3F-EC2D-47FC-965F-871BD046DA89}" type="pres">
      <dgm:prSet presAssocID="{F97E79E6-900A-4719-8D97-1751C43D2C92}" presName="connector2" presStyleLbl="sibTrans2D1" presStyleIdx="1" presStyleCnt="3" custLinFactNeighborX="-2944" custLinFactNeighborY="3446"/>
      <dgm:spPr/>
      <dgm:t>
        <a:bodyPr/>
        <a:lstStyle/>
        <a:p>
          <a:endParaRPr lang="en-US"/>
        </a:p>
      </dgm:t>
    </dgm:pt>
    <dgm:pt modelId="{EFF5CDE8-9C36-4862-A173-1C5FC9E20556}" type="pres">
      <dgm:prSet presAssocID="{05BA2570-EA8E-47E1-BBEA-6F50A3537B49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DABAFCD-1651-49DC-BD77-B55AEBF4E2BC}" type="presOf" srcId="{2470DF29-2C3E-4990-9934-2964C4471A1C}" destId="{2D19B225-7B4A-4995-9DCF-DCA4E53DBA23}" srcOrd="1" destOrd="0" presId="urn:microsoft.com/office/officeart/2005/8/layout/gear1"/>
    <dgm:cxn modelId="{3CD82E76-4223-4DED-BEF2-B615A199ADEB}" type="presOf" srcId="{E5D8E687-052D-4CFC-8423-3D5372DCBC2A}" destId="{0BB2C935-228E-495C-BB83-63C4D5182CFC}" srcOrd="1" destOrd="0" presId="urn:microsoft.com/office/officeart/2005/8/layout/gear1"/>
    <dgm:cxn modelId="{637F5C1B-59B8-4F12-9086-F23A6DCC4F53}" type="presOf" srcId="{F97E79E6-900A-4719-8D97-1751C43D2C92}" destId="{956D0D3F-EC2D-47FC-965F-871BD046DA89}" srcOrd="0" destOrd="0" presId="urn:microsoft.com/office/officeart/2005/8/layout/gear1"/>
    <dgm:cxn modelId="{1479C03B-3785-4A0B-BF15-DA98553C700D}" type="presOf" srcId="{0DD2565A-5648-45EB-A4A4-65544FC73832}" destId="{392DC3B5-9950-4B66-A758-01465E01C793}" srcOrd="0" destOrd="0" presId="urn:microsoft.com/office/officeart/2005/8/layout/gear1"/>
    <dgm:cxn modelId="{AA606256-DB85-4B9A-B9E1-4594D81BA2DA}" type="presOf" srcId="{2470DF29-2C3E-4990-9934-2964C4471A1C}" destId="{AA912ABA-F2BB-4F22-8F69-F0868CC6C950}" srcOrd="3" destOrd="0" presId="urn:microsoft.com/office/officeart/2005/8/layout/gear1"/>
    <dgm:cxn modelId="{3264C9C0-844A-460A-8390-3486BE443A23}" srcId="{7EBE750B-4A8B-4DF9-BD72-EFA0E70AAFCF}" destId="{2470DF29-2C3E-4990-9934-2964C4471A1C}" srcOrd="2" destOrd="0" parTransId="{FD4DF659-1015-4FAD-869F-281AA2931C07}" sibTransId="{05BA2570-EA8E-47E1-BBEA-6F50A3537B49}"/>
    <dgm:cxn modelId="{AD76AD0F-1255-478F-9ACE-E61D89EC2E4C}" type="presOf" srcId="{05BA2570-EA8E-47E1-BBEA-6F50A3537B49}" destId="{EFF5CDE8-9C36-4862-A173-1C5FC9E20556}" srcOrd="0" destOrd="0" presId="urn:microsoft.com/office/officeart/2005/8/layout/gear1"/>
    <dgm:cxn modelId="{07E5ED42-7CED-4C9A-B4CF-4632ED63ACDA}" type="presOf" srcId="{E5D8E687-052D-4CFC-8423-3D5372DCBC2A}" destId="{7C5C052B-A607-470D-A783-F09BA24B8EB9}" srcOrd="0" destOrd="0" presId="urn:microsoft.com/office/officeart/2005/8/layout/gear1"/>
    <dgm:cxn modelId="{15BC8FF0-E4FB-43C6-A5FC-70EB8B36A5EA}" type="presOf" srcId="{2470DF29-2C3E-4990-9934-2964C4471A1C}" destId="{C3E79FE7-731C-4F3A-AED8-B5786B64E58B}" srcOrd="0" destOrd="0" presId="urn:microsoft.com/office/officeart/2005/8/layout/gear1"/>
    <dgm:cxn modelId="{3757417B-6DED-43EA-83E9-5708FBCE60A0}" type="presOf" srcId="{FC5F5426-EE0E-4B8A-810F-0748B32C9957}" destId="{17BFC4FC-E535-4628-9049-204DD17EA709}" srcOrd="1" destOrd="0" presId="urn:microsoft.com/office/officeart/2005/8/layout/gear1"/>
    <dgm:cxn modelId="{3C29163E-B2CE-45D4-AE9D-9191D2E85E8B}" type="presOf" srcId="{E5D8E687-052D-4CFC-8423-3D5372DCBC2A}" destId="{4990E91D-1AD2-4204-92B2-DE10CCA95D31}" srcOrd="2" destOrd="0" presId="urn:microsoft.com/office/officeart/2005/8/layout/gear1"/>
    <dgm:cxn modelId="{983FE5A6-E52B-4B4D-8B70-2C1A83C21ACF}" type="presOf" srcId="{FC5F5426-EE0E-4B8A-810F-0748B32C9957}" destId="{B3AAD2C3-CB2D-4911-B92B-5349812D117D}" srcOrd="2" destOrd="0" presId="urn:microsoft.com/office/officeart/2005/8/layout/gear1"/>
    <dgm:cxn modelId="{D984E139-C2E1-413A-BE2B-521A71240C6B}" type="presOf" srcId="{2470DF29-2C3E-4990-9934-2964C4471A1C}" destId="{19635751-B855-4700-8BD5-76B07C60A801}" srcOrd="2" destOrd="0" presId="urn:microsoft.com/office/officeart/2005/8/layout/gear1"/>
    <dgm:cxn modelId="{FC1B14DE-4CFE-4E31-9F28-ED6A42D24D04}" type="presOf" srcId="{7EBE750B-4A8B-4DF9-BD72-EFA0E70AAFCF}" destId="{E69A6AB4-E52C-41BB-B10F-5F05EC5738FF}" srcOrd="0" destOrd="0" presId="urn:microsoft.com/office/officeart/2005/8/layout/gear1"/>
    <dgm:cxn modelId="{ABBA1680-8B9D-4519-A095-7DC06584C242}" srcId="{7EBE750B-4A8B-4DF9-BD72-EFA0E70AAFCF}" destId="{E5D8E687-052D-4CFC-8423-3D5372DCBC2A}" srcOrd="0" destOrd="0" parTransId="{656092BF-AF00-4DCA-8081-3FD48B4F6E0B}" sibTransId="{0DD2565A-5648-45EB-A4A4-65544FC73832}"/>
    <dgm:cxn modelId="{AA07C009-D4FB-4D5E-B2FE-767A16F15116}" type="presOf" srcId="{FC5F5426-EE0E-4B8A-810F-0748B32C9957}" destId="{9EECE9D3-900D-4ED3-8CA4-F4FAB9C1D3FC}" srcOrd="0" destOrd="0" presId="urn:microsoft.com/office/officeart/2005/8/layout/gear1"/>
    <dgm:cxn modelId="{25F66042-55AE-4495-AF03-228D3284E449}" srcId="{7EBE750B-4A8B-4DF9-BD72-EFA0E70AAFCF}" destId="{FC5F5426-EE0E-4B8A-810F-0748B32C9957}" srcOrd="1" destOrd="0" parTransId="{3F2E4EB2-F2B3-4913-9469-0D08567B5C03}" sibTransId="{F97E79E6-900A-4719-8D97-1751C43D2C92}"/>
    <dgm:cxn modelId="{86C07CD5-6380-4688-BF49-ABEAF20AC5EB}" type="presParOf" srcId="{E69A6AB4-E52C-41BB-B10F-5F05EC5738FF}" destId="{7C5C052B-A607-470D-A783-F09BA24B8EB9}" srcOrd="0" destOrd="0" presId="urn:microsoft.com/office/officeart/2005/8/layout/gear1"/>
    <dgm:cxn modelId="{80834836-1797-438E-BCA8-638DE730CEAE}" type="presParOf" srcId="{E69A6AB4-E52C-41BB-B10F-5F05EC5738FF}" destId="{0BB2C935-228E-495C-BB83-63C4D5182CFC}" srcOrd="1" destOrd="0" presId="urn:microsoft.com/office/officeart/2005/8/layout/gear1"/>
    <dgm:cxn modelId="{5DAD5019-3A80-4057-8ACF-C6289B3201EC}" type="presParOf" srcId="{E69A6AB4-E52C-41BB-B10F-5F05EC5738FF}" destId="{4990E91D-1AD2-4204-92B2-DE10CCA95D31}" srcOrd="2" destOrd="0" presId="urn:microsoft.com/office/officeart/2005/8/layout/gear1"/>
    <dgm:cxn modelId="{1E8AB616-DE91-46DD-9C6E-3C98E5C5AF45}" type="presParOf" srcId="{E69A6AB4-E52C-41BB-B10F-5F05EC5738FF}" destId="{9EECE9D3-900D-4ED3-8CA4-F4FAB9C1D3FC}" srcOrd="3" destOrd="0" presId="urn:microsoft.com/office/officeart/2005/8/layout/gear1"/>
    <dgm:cxn modelId="{5735806E-2910-475E-A82E-A0B2ED951ABC}" type="presParOf" srcId="{E69A6AB4-E52C-41BB-B10F-5F05EC5738FF}" destId="{17BFC4FC-E535-4628-9049-204DD17EA709}" srcOrd="4" destOrd="0" presId="urn:microsoft.com/office/officeart/2005/8/layout/gear1"/>
    <dgm:cxn modelId="{CE529AE4-688C-4424-99D7-8567FDEB1001}" type="presParOf" srcId="{E69A6AB4-E52C-41BB-B10F-5F05EC5738FF}" destId="{B3AAD2C3-CB2D-4911-B92B-5349812D117D}" srcOrd="5" destOrd="0" presId="urn:microsoft.com/office/officeart/2005/8/layout/gear1"/>
    <dgm:cxn modelId="{8C885754-B11C-4E42-BC6C-168D4CB051E0}" type="presParOf" srcId="{E69A6AB4-E52C-41BB-B10F-5F05EC5738FF}" destId="{C3E79FE7-731C-4F3A-AED8-B5786B64E58B}" srcOrd="6" destOrd="0" presId="urn:microsoft.com/office/officeart/2005/8/layout/gear1"/>
    <dgm:cxn modelId="{6CEED372-D396-4B2E-BAA3-44B9C358F60E}" type="presParOf" srcId="{E69A6AB4-E52C-41BB-B10F-5F05EC5738FF}" destId="{2D19B225-7B4A-4995-9DCF-DCA4E53DBA23}" srcOrd="7" destOrd="0" presId="urn:microsoft.com/office/officeart/2005/8/layout/gear1"/>
    <dgm:cxn modelId="{8D25CC72-7A33-4D41-A94F-E06130D25351}" type="presParOf" srcId="{E69A6AB4-E52C-41BB-B10F-5F05EC5738FF}" destId="{19635751-B855-4700-8BD5-76B07C60A801}" srcOrd="8" destOrd="0" presId="urn:microsoft.com/office/officeart/2005/8/layout/gear1"/>
    <dgm:cxn modelId="{35B60096-F561-47D9-93C5-458A11842AF2}" type="presParOf" srcId="{E69A6AB4-E52C-41BB-B10F-5F05EC5738FF}" destId="{AA912ABA-F2BB-4F22-8F69-F0868CC6C950}" srcOrd="9" destOrd="0" presId="urn:microsoft.com/office/officeart/2005/8/layout/gear1"/>
    <dgm:cxn modelId="{7598ACD3-71C0-4441-B9CB-F11896FBA1FD}" type="presParOf" srcId="{E69A6AB4-E52C-41BB-B10F-5F05EC5738FF}" destId="{392DC3B5-9950-4B66-A758-01465E01C793}" srcOrd="10" destOrd="0" presId="urn:microsoft.com/office/officeart/2005/8/layout/gear1"/>
    <dgm:cxn modelId="{8D127AF4-B5E3-4489-A199-CA5EAFB3A243}" type="presParOf" srcId="{E69A6AB4-E52C-41BB-B10F-5F05EC5738FF}" destId="{956D0D3F-EC2D-47FC-965F-871BD046DA89}" srcOrd="11" destOrd="0" presId="urn:microsoft.com/office/officeart/2005/8/layout/gear1"/>
    <dgm:cxn modelId="{015234D8-38C6-429D-BDCE-15A976DEF40B}" type="presParOf" srcId="{E69A6AB4-E52C-41BB-B10F-5F05EC5738FF}" destId="{EFF5CDE8-9C36-4862-A173-1C5FC9E2055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A541EA-BFC6-470F-89FA-F18E3FE22B29}" type="doc">
      <dgm:prSet loTypeId="urn:microsoft.com/office/officeart/2009/layout/CirclePictureHierarchy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D72BA2-D19E-4275-BEC4-D2583DE7C6E6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B0A2ED1-1784-447B-B204-DA98AE324228}" type="parTrans" cxnId="{CF7ACD0B-BAF0-442F-AE2D-A424D7163D91}">
      <dgm:prSet/>
      <dgm:spPr>
        <a:solidFill>
          <a:srgbClr val="50C9D5"/>
        </a:solidFill>
      </dgm:spPr>
      <dgm:t>
        <a:bodyPr/>
        <a:lstStyle/>
        <a:p>
          <a:endParaRPr lang="en-US"/>
        </a:p>
      </dgm:t>
    </dgm:pt>
    <dgm:pt modelId="{5BBE429A-87B1-4EF4-816A-F72E93B0A74C}" type="sibTrans" cxnId="{CF7ACD0B-BAF0-442F-AE2D-A424D7163D91}">
      <dgm:prSet/>
      <dgm:spPr/>
      <dgm:t>
        <a:bodyPr/>
        <a:lstStyle/>
        <a:p>
          <a:endParaRPr lang="en-US"/>
        </a:p>
      </dgm:t>
    </dgm:pt>
    <dgm:pt modelId="{9795CA28-7EB8-4119-8D41-5C61F2BB81E5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9361E5E-A5A7-443F-9F67-8D53F0ED2041}" type="parTrans" cxnId="{0FD76A01-96B8-4E39-9E35-283A7861114C}">
      <dgm:prSet/>
      <dgm:spPr/>
      <dgm:t>
        <a:bodyPr/>
        <a:lstStyle/>
        <a:p>
          <a:endParaRPr lang="en-US"/>
        </a:p>
      </dgm:t>
    </dgm:pt>
    <dgm:pt modelId="{DAA47C3D-2FF7-49FD-AD9B-8351CFB627AF}" type="sibTrans" cxnId="{0FD76A01-96B8-4E39-9E35-283A7861114C}">
      <dgm:prSet/>
      <dgm:spPr/>
      <dgm:t>
        <a:bodyPr/>
        <a:lstStyle/>
        <a:p>
          <a:endParaRPr lang="en-US"/>
        </a:p>
      </dgm:t>
    </dgm:pt>
    <dgm:pt modelId="{D68B849F-CB7B-4F18-9580-DF1C0A36DE58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DCBA3DB2-E6CF-49A6-8683-18A6599E0D57}" type="parTrans" cxnId="{36E4253D-9654-4C3C-AD8E-020B814F0E83}">
      <dgm:prSet/>
      <dgm:spPr/>
      <dgm:t>
        <a:bodyPr/>
        <a:lstStyle/>
        <a:p>
          <a:endParaRPr lang="en-US"/>
        </a:p>
      </dgm:t>
    </dgm:pt>
    <dgm:pt modelId="{9CD84C14-EEAD-4B0F-B864-C3E8425C1D24}" type="sibTrans" cxnId="{36E4253D-9654-4C3C-AD8E-020B814F0E83}">
      <dgm:prSet/>
      <dgm:spPr/>
      <dgm:t>
        <a:bodyPr/>
        <a:lstStyle/>
        <a:p>
          <a:endParaRPr lang="en-US"/>
        </a:p>
      </dgm:t>
    </dgm:pt>
    <dgm:pt modelId="{6EFAD648-AFE2-4B2A-9C76-ADEF87291329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A1D4C639-0FDA-4C4B-94B5-1DFA5B1FF697}" type="parTrans" cxnId="{C7F14CDF-903F-48E2-8685-2DFA2B63ACFC}">
      <dgm:prSet/>
      <dgm:spPr/>
      <dgm:t>
        <a:bodyPr/>
        <a:lstStyle/>
        <a:p>
          <a:endParaRPr lang="en-US"/>
        </a:p>
      </dgm:t>
    </dgm:pt>
    <dgm:pt modelId="{3A4BFD8B-AB08-4414-A2C9-A10AA9A16DAA}" type="sibTrans" cxnId="{C7F14CDF-903F-48E2-8685-2DFA2B63ACFC}">
      <dgm:prSet/>
      <dgm:spPr/>
      <dgm:t>
        <a:bodyPr/>
        <a:lstStyle/>
        <a:p>
          <a:endParaRPr lang="en-US"/>
        </a:p>
      </dgm:t>
    </dgm:pt>
    <dgm:pt modelId="{CCACDD18-130E-4566-BA95-256702336826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48CC577-3CE2-4F53-9791-CEF273EF24DB}" type="parTrans" cxnId="{DB5F1623-335F-4FE1-903D-60A8C85B2C30}">
      <dgm:prSet/>
      <dgm:spPr/>
      <dgm:t>
        <a:bodyPr/>
        <a:lstStyle/>
        <a:p>
          <a:endParaRPr lang="en-US"/>
        </a:p>
      </dgm:t>
    </dgm:pt>
    <dgm:pt modelId="{F741F6C2-34C9-4203-8873-58FC7FAEDE57}" type="sibTrans" cxnId="{DB5F1623-335F-4FE1-903D-60A8C85B2C30}">
      <dgm:prSet/>
      <dgm:spPr/>
      <dgm:t>
        <a:bodyPr/>
        <a:lstStyle/>
        <a:p>
          <a:endParaRPr lang="en-US"/>
        </a:p>
      </dgm:t>
    </dgm:pt>
    <dgm:pt modelId="{86CCD148-6460-4F1D-B7E7-6CB393A707B3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1F1CC3E-FFA3-4E73-B2F8-B1AB07F0BDA8}" type="sibTrans" cxnId="{46ECB759-6621-469D-A60F-F9EE5003F836}">
      <dgm:prSet/>
      <dgm:spPr/>
      <dgm:t>
        <a:bodyPr/>
        <a:lstStyle/>
        <a:p>
          <a:endParaRPr lang="en-US"/>
        </a:p>
      </dgm:t>
    </dgm:pt>
    <dgm:pt modelId="{9140232E-966A-4358-8DFB-561084F354BB}" type="parTrans" cxnId="{46ECB759-6621-469D-A60F-F9EE5003F836}">
      <dgm:prSet/>
      <dgm:spPr/>
      <dgm:t>
        <a:bodyPr/>
        <a:lstStyle/>
        <a:p>
          <a:endParaRPr lang="en-US"/>
        </a:p>
      </dgm:t>
    </dgm:pt>
    <dgm:pt modelId="{B8652EB6-144A-48B8-9E0B-1EF1FE905A30}" type="pres">
      <dgm:prSet presAssocID="{F3A541EA-BFC6-470F-89FA-F18E3FE22B2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237155-B033-4E90-8A8B-EAE05E3ECA68}" type="pres">
      <dgm:prSet presAssocID="{86CCD148-6460-4F1D-B7E7-6CB393A707B3}" presName="hierRoot1" presStyleCnt="0"/>
      <dgm:spPr/>
    </dgm:pt>
    <dgm:pt modelId="{C6B6056F-4D07-4F71-8CED-2AFE457D3F97}" type="pres">
      <dgm:prSet presAssocID="{86CCD148-6460-4F1D-B7E7-6CB393A707B3}" presName="composite" presStyleCnt="0"/>
      <dgm:spPr/>
    </dgm:pt>
    <dgm:pt modelId="{A6C63102-24B4-4668-B583-12DD1072BEB6}" type="pres">
      <dgm:prSet presAssocID="{86CCD148-6460-4F1D-B7E7-6CB393A707B3}" presName="image" presStyleLbl="node0" presStyleIdx="0" presStyleCnt="1"/>
      <dgm:spPr>
        <a:solidFill>
          <a:srgbClr val="50C9D5"/>
        </a:solidFill>
      </dgm:spPr>
    </dgm:pt>
    <dgm:pt modelId="{07977031-6FA3-4FCC-AA4C-1678C574BD5A}" type="pres">
      <dgm:prSet presAssocID="{86CCD148-6460-4F1D-B7E7-6CB393A707B3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C62DCC-3589-46FE-80D2-A58901013968}" type="pres">
      <dgm:prSet presAssocID="{86CCD148-6460-4F1D-B7E7-6CB393A707B3}" presName="hierChild2" presStyleCnt="0"/>
      <dgm:spPr/>
    </dgm:pt>
    <dgm:pt modelId="{27659B83-8928-400F-946B-22ED3EB8177C}" type="pres">
      <dgm:prSet presAssocID="{4B0A2ED1-1784-447B-B204-DA98AE324228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ECC683A-B759-48BB-9E0E-307DEF69F0C6}" type="pres">
      <dgm:prSet presAssocID="{BBD72BA2-D19E-4275-BEC4-D2583DE7C6E6}" presName="hierRoot2" presStyleCnt="0"/>
      <dgm:spPr/>
    </dgm:pt>
    <dgm:pt modelId="{38C8FED9-7BC2-4D1F-AED0-4CEF0A19A3E0}" type="pres">
      <dgm:prSet presAssocID="{BBD72BA2-D19E-4275-BEC4-D2583DE7C6E6}" presName="composite2" presStyleCnt="0"/>
      <dgm:spPr/>
    </dgm:pt>
    <dgm:pt modelId="{7F47198A-4808-47F0-9C86-FC1722C65265}" type="pres">
      <dgm:prSet presAssocID="{BBD72BA2-D19E-4275-BEC4-D2583DE7C6E6}" presName="image2" presStyleLbl="node2" presStyleIdx="0" presStyleCnt="2"/>
      <dgm:spPr>
        <a:solidFill>
          <a:srgbClr val="50C9D5"/>
        </a:solidFill>
      </dgm:spPr>
    </dgm:pt>
    <dgm:pt modelId="{2E625F8D-9985-495D-A6BB-031FC3805672}" type="pres">
      <dgm:prSet presAssocID="{BBD72BA2-D19E-4275-BEC4-D2583DE7C6E6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B551E7-C912-4B80-B3DB-A559624ABDB1}" type="pres">
      <dgm:prSet presAssocID="{BBD72BA2-D19E-4275-BEC4-D2583DE7C6E6}" presName="hierChild3" presStyleCnt="0"/>
      <dgm:spPr/>
    </dgm:pt>
    <dgm:pt modelId="{32C767EC-D6D7-4DFB-BE53-C0DD76B0A15A}" type="pres">
      <dgm:prSet presAssocID="{39361E5E-A5A7-443F-9F67-8D53F0ED2041}" presName="Name17" presStyleLbl="parChTrans1D3" presStyleIdx="0" presStyleCnt="3"/>
      <dgm:spPr/>
      <dgm:t>
        <a:bodyPr/>
        <a:lstStyle/>
        <a:p>
          <a:endParaRPr lang="en-US"/>
        </a:p>
      </dgm:t>
    </dgm:pt>
    <dgm:pt modelId="{820D2F1C-F0E2-461C-B49A-8E1B7D7030AA}" type="pres">
      <dgm:prSet presAssocID="{9795CA28-7EB8-4119-8D41-5C61F2BB81E5}" presName="hierRoot3" presStyleCnt="0"/>
      <dgm:spPr/>
    </dgm:pt>
    <dgm:pt modelId="{65812D3F-9E1D-4043-940D-5143F959938B}" type="pres">
      <dgm:prSet presAssocID="{9795CA28-7EB8-4119-8D41-5C61F2BB81E5}" presName="composite3" presStyleCnt="0"/>
      <dgm:spPr/>
    </dgm:pt>
    <dgm:pt modelId="{2BFE8CE8-9BBC-412E-B9AA-9A0309F58726}" type="pres">
      <dgm:prSet presAssocID="{9795CA28-7EB8-4119-8D41-5C61F2BB81E5}" presName="image3" presStyleLbl="node3" presStyleIdx="0" presStyleCnt="3"/>
      <dgm:spPr>
        <a:solidFill>
          <a:srgbClr val="50C9D5"/>
        </a:solidFill>
      </dgm:spPr>
    </dgm:pt>
    <dgm:pt modelId="{3565C7FC-583E-450B-902E-D70515362CCE}" type="pres">
      <dgm:prSet presAssocID="{9795CA28-7EB8-4119-8D41-5C61F2BB81E5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DD48C7-C0B3-48C1-88B1-CF6E7BE9421C}" type="pres">
      <dgm:prSet presAssocID="{9795CA28-7EB8-4119-8D41-5C61F2BB81E5}" presName="hierChild4" presStyleCnt="0"/>
      <dgm:spPr/>
    </dgm:pt>
    <dgm:pt modelId="{67BAEF4B-7E22-4FD3-A876-A6A889A756A1}" type="pres">
      <dgm:prSet presAssocID="{DCBA3DB2-E6CF-49A6-8683-18A6599E0D57}" presName="Name17" presStyleLbl="parChTrans1D3" presStyleIdx="1" presStyleCnt="3"/>
      <dgm:spPr/>
      <dgm:t>
        <a:bodyPr/>
        <a:lstStyle/>
        <a:p>
          <a:endParaRPr lang="en-US"/>
        </a:p>
      </dgm:t>
    </dgm:pt>
    <dgm:pt modelId="{181BAA51-CD67-4096-B705-08A6D3CD43CB}" type="pres">
      <dgm:prSet presAssocID="{D68B849F-CB7B-4F18-9580-DF1C0A36DE58}" presName="hierRoot3" presStyleCnt="0"/>
      <dgm:spPr/>
    </dgm:pt>
    <dgm:pt modelId="{934CAC42-4749-41A6-A473-CD7505CFC017}" type="pres">
      <dgm:prSet presAssocID="{D68B849F-CB7B-4F18-9580-DF1C0A36DE58}" presName="composite3" presStyleCnt="0"/>
      <dgm:spPr/>
    </dgm:pt>
    <dgm:pt modelId="{00D6AC3F-FB4D-47E9-86B0-4B0840620224}" type="pres">
      <dgm:prSet presAssocID="{D68B849F-CB7B-4F18-9580-DF1C0A36DE58}" presName="image3" presStyleLbl="node3" presStyleIdx="1" presStyleCnt="3"/>
      <dgm:spPr>
        <a:solidFill>
          <a:srgbClr val="50C9D5"/>
        </a:solidFill>
      </dgm:spPr>
    </dgm:pt>
    <dgm:pt modelId="{21A12DC7-A6DA-4F57-88E6-43EF1891F435}" type="pres">
      <dgm:prSet presAssocID="{D68B849F-CB7B-4F18-9580-DF1C0A36DE58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EFA446-3BDC-400C-A047-CAFB0699605A}" type="pres">
      <dgm:prSet presAssocID="{D68B849F-CB7B-4F18-9580-DF1C0A36DE58}" presName="hierChild4" presStyleCnt="0"/>
      <dgm:spPr/>
    </dgm:pt>
    <dgm:pt modelId="{F17D6667-2E4A-4DEF-8F76-92BA442D21BE}" type="pres">
      <dgm:prSet presAssocID="{A1D4C639-0FDA-4C4B-94B5-1DFA5B1FF697}" presName="Name10" presStyleLbl="parChTrans1D2" presStyleIdx="1" presStyleCnt="2"/>
      <dgm:spPr/>
      <dgm:t>
        <a:bodyPr/>
        <a:lstStyle/>
        <a:p>
          <a:endParaRPr lang="en-US"/>
        </a:p>
      </dgm:t>
    </dgm:pt>
    <dgm:pt modelId="{8CB78AB8-46A9-45CD-AFEF-1B0F348589DA}" type="pres">
      <dgm:prSet presAssocID="{6EFAD648-AFE2-4B2A-9C76-ADEF87291329}" presName="hierRoot2" presStyleCnt="0"/>
      <dgm:spPr/>
    </dgm:pt>
    <dgm:pt modelId="{8A698EF2-6F26-4282-BBF0-0B66EA0A668A}" type="pres">
      <dgm:prSet presAssocID="{6EFAD648-AFE2-4B2A-9C76-ADEF87291329}" presName="composite2" presStyleCnt="0"/>
      <dgm:spPr/>
    </dgm:pt>
    <dgm:pt modelId="{AD8D04B5-E301-43EF-AF02-8E3D39E0964B}" type="pres">
      <dgm:prSet presAssocID="{6EFAD648-AFE2-4B2A-9C76-ADEF87291329}" presName="image2" presStyleLbl="node2" presStyleIdx="1" presStyleCnt="2"/>
      <dgm:spPr>
        <a:solidFill>
          <a:srgbClr val="50C9D5"/>
        </a:solidFill>
      </dgm:spPr>
    </dgm:pt>
    <dgm:pt modelId="{C56C45B9-C5A3-480E-BCA1-5FEF58618359}" type="pres">
      <dgm:prSet presAssocID="{6EFAD648-AFE2-4B2A-9C76-ADEF87291329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152C15-6E7D-4F92-9B8B-73748A407FFA}" type="pres">
      <dgm:prSet presAssocID="{6EFAD648-AFE2-4B2A-9C76-ADEF87291329}" presName="hierChild3" presStyleCnt="0"/>
      <dgm:spPr/>
    </dgm:pt>
    <dgm:pt modelId="{FC85B0D5-939B-4578-8D14-5BBBFAEAE61A}" type="pres">
      <dgm:prSet presAssocID="{C48CC577-3CE2-4F53-9791-CEF273EF24DB}" presName="Name17" presStyleLbl="parChTrans1D3" presStyleIdx="2" presStyleCnt="3"/>
      <dgm:spPr/>
      <dgm:t>
        <a:bodyPr/>
        <a:lstStyle/>
        <a:p>
          <a:endParaRPr lang="en-US"/>
        </a:p>
      </dgm:t>
    </dgm:pt>
    <dgm:pt modelId="{F10B0039-5A9D-4426-B24C-C6E5984EA104}" type="pres">
      <dgm:prSet presAssocID="{CCACDD18-130E-4566-BA95-256702336826}" presName="hierRoot3" presStyleCnt="0"/>
      <dgm:spPr/>
    </dgm:pt>
    <dgm:pt modelId="{EECDA3F3-8545-415B-A88A-5C0D00FD0CA3}" type="pres">
      <dgm:prSet presAssocID="{CCACDD18-130E-4566-BA95-256702336826}" presName="composite3" presStyleCnt="0"/>
      <dgm:spPr/>
    </dgm:pt>
    <dgm:pt modelId="{91760B53-9B07-482C-B7B5-12588B54EF16}" type="pres">
      <dgm:prSet presAssocID="{CCACDD18-130E-4566-BA95-256702336826}" presName="image3" presStyleLbl="node3" presStyleIdx="2" presStyleCnt="3"/>
      <dgm:spPr>
        <a:solidFill>
          <a:srgbClr val="50C9D5"/>
        </a:solidFill>
      </dgm:spPr>
    </dgm:pt>
    <dgm:pt modelId="{E8D9C914-BC75-4705-8AB4-1401F62BCC8F}" type="pres">
      <dgm:prSet presAssocID="{CCACDD18-130E-4566-BA95-256702336826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6F4890-15B1-476E-9E13-99105B999835}" type="pres">
      <dgm:prSet presAssocID="{CCACDD18-130E-4566-BA95-256702336826}" presName="hierChild4" presStyleCnt="0"/>
      <dgm:spPr/>
    </dgm:pt>
  </dgm:ptLst>
  <dgm:cxnLst>
    <dgm:cxn modelId="{63890FA1-8B5A-40E5-A4F9-B6B3E742BAC7}" type="presOf" srcId="{CCACDD18-130E-4566-BA95-256702336826}" destId="{E8D9C914-BC75-4705-8AB4-1401F62BCC8F}" srcOrd="0" destOrd="0" presId="urn:microsoft.com/office/officeart/2009/layout/CirclePictureHierarchy"/>
    <dgm:cxn modelId="{36E4253D-9654-4C3C-AD8E-020B814F0E83}" srcId="{BBD72BA2-D19E-4275-BEC4-D2583DE7C6E6}" destId="{D68B849F-CB7B-4F18-9580-DF1C0A36DE58}" srcOrd="1" destOrd="0" parTransId="{DCBA3DB2-E6CF-49A6-8683-18A6599E0D57}" sibTransId="{9CD84C14-EEAD-4B0F-B864-C3E8425C1D24}"/>
    <dgm:cxn modelId="{783989C5-4D9A-4E0D-8505-569F7F5A4550}" type="presOf" srcId="{DCBA3DB2-E6CF-49A6-8683-18A6599E0D57}" destId="{67BAEF4B-7E22-4FD3-A876-A6A889A756A1}" srcOrd="0" destOrd="0" presId="urn:microsoft.com/office/officeart/2009/layout/CirclePictureHierarchy"/>
    <dgm:cxn modelId="{BF7A47D6-C746-4328-B712-B07D1CEF31C0}" type="presOf" srcId="{86CCD148-6460-4F1D-B7E7-6CB393A707B3}" destId="{07977031-6FA3-4FCC-AA4C-1678C574BD5A}" srcOrd="0" destOrd="0" presId="urn:microsoft.com/office/officeart/2009/layout/CirclePictureHierarchy"/>
    <dgm:cxn modelId="{46ECB759-6621-469D-A60F-F9EE5003F836}" srcId="{F3A541EA-BFC6-470F-89FA-F18E3FE22B29}" destId="{86CCD148-6460-4F1D-B7E7-6CB393A707B3}" srcOrd="0" destOrd="0" parTransId="{9140232E-966A-4358-8DFB-561084F354BB}" sibTransId="{51F1CC3E-FFA3-4E73-B2F8-B1AB07F0BDA8}"/>
    <dgm:cxn modelId="{6645FC63-2753-4EE8-8EC9-CF7FFFD1755B}" type="presOf" srcId="{BBD72BA2-D19E-4275-BEC4-D2583DE7C6E6}" destId="{2E625F8D-9985-495D-A6BB-031FC3805672}" srcOrd="0" destOrd="0" presId="urn:microsoft.com/office/officeart/2009/layout/CirclePictureHierarchy"/>
    <dgm:cxn modelId="{1650DDDD-B49E-4A31-A52C-0149843708C0}" type="presOf" srcId="{A1D4C639-0FDA-4C4B-94B5-1DFA5B1FF697}" destId="{F17D6667-2E4A-4DEF-8F76-92BA442D21BE}" srcOrd="0" destOrd="0" presId="urn:microsoft.com/office/officeart/2009/layout/CirclePictureHierarchy"/>
    <dgm:cxn modelId="{226773FD-FA55-43DE-AF82-4BA531CFF40D}" type="presOf" srcId="{D68B849F-CB7B-4F18-9580-DF1C0A36DE58}" destId="{21A12DC7-A6DA-4F57-88E6-43EF1891F435}" srcOrd="0" destOrd="0" presId="urn:microsoft.com/office/officeart/2009/layout/CirclePictureHierarchy"/>
    <dgm:cxn modelId="{7A4B3AAC-B0A0-40FB-9FEB-7CEAF6F910D1}" type="presOf" srcId="{4B0A2ED1-1784-447B-B204-DA98AE324228}" destId="{27659B83-8928-400F-946B-22ED3EB8177C}" srcOrd="0" destOrd="0" presId="urn:microsoft.com/office/officeart/2009/layout/CirclePictureHierarchy"/>
    <dgm:cxn modelId="{633AEFA9-1DF8-415E-BF10-5E6F304C43FA}" type="presOf" srcId="{39361E5E-A5A7-443F-9F67-8D53F0ED2041}" destId="{32C767EC-D6D7-4DFB-BE53-C0DD76B0A15A}" srcOrd="0" destOrd="0" presId="urn:microsoft.com/office/officeart/2009/layout/CirclePictureHierarchy"/>
    <dgm:cxn modelId="{5C827352-98F7-467A-A56A-6222F375351E}" type="presOf" srcId="{C48CC577-3CE2-4F53-9791-CEF273EF24DB}" destId="{FC85B0D5-939B-4578-8D14-5BBBFAEAE61A}" srcOrd="0" destOrd="0" presId="urn:microsoft.com/office/officeart/2009/layout/CirclePictureHierarchy"/>
    <dgm:cxn modelId="{0FD76A01-96B8-4E39-9E35-283A7861114C}" srcId="{BBD72BA2-D19E-4275-BEC4-D2583DE7C6E6}" destId="{9795CA28-7EB8-4119-8D41-5C61F2BB81E5}" srcOrd="0" destOrd="0" parTransId="{39361E5E-A5A7-443F-9F67-8D53F0ED2041}" sibTransId="{DAA47C3D-2FF7-49FD-AD9B-8351CFB627AF}"/>
    <dgm:cxn modelId="{CF7ACD0B-BAF0-442F-AE2D-A424D7163D91}" srcId="{86CCD148-6460-4F1D-B7E7-6CB393A707B3}" destId="{BBD72BA2-D19E-4275-BEC4-D2583DE7C6E6}" srcOrd="0" destOrd="0" parTransId="{4B0A2ED1-1784-447B-B204-DA98AE324228}" sibTransId="{5BBE429A-87B1-4EF4-816A-F72E93B0A74C}"/>
    <dgm:cxn modelId="{FC54AF55-D31A-4CEF-ABDD-10BF31EC0FD9}" type="presOf" srcId="{6EFAD648-AFE2-4B2A-9C76-ADEF87291329}" destId="{C56C45B9-C5A3-480E-BCA1-5FEF58618359}" srcOrd="0" destOrd="0" presId="urn:microsoft.com/office/officeart/2009/layout/CirclePictureHierarchy"/>
    <dgm:cxn modelId="{97469C81-3118-4826-986B-9420686E8EA6}" type="presOf" srcId="{9795CA28-7EB8-4119-8D41-5C61F2BB81E5}" destId="{3565C7FC-583E-450B-902E-D70515362CCE}" srcOrd="0" destOrd="0" presId="urn:microsoft.com/office/officeart/2009/layout/CirclePictureHierarchy"/>
    <dgm:cxn modelId="{DB5F1623-335F-4FE1-903D-60A8C85B2C30}" srcId="{6EFAD648-AFE2-4B2A-9C76-ADEF87291329}" destId="{CCACDD18-130E-4566-BA95-256702336826}" srcOrd="0" destOrd="0" parTransId="{C48CC577-3CE2-4F53-9791-CEF273EF24DB}" sibTransId="{F741F6C2-34C9-4203-8873-58FC7FAEDE57}"/>
    <dgm:cxn modelId="{3F76C92E-2AF5-45BC-A0EF-468764F8B9DC}" type="presOf" srcId="{F3A541EA-BFC6-470F-89FA-F18E3FE22B29}" destId="{B8652EB6-144A-48B8-9E0B-1EF1FE905A30}" srcOrd="0" destOrd="0" presId="urn:microsoft.com/office/officeart/2009/layout/CirclePictureHierarchy"/>
    <dgm:cxn modelId="{C7F14CDF-903F-48E2-8685-2DFA2B63ACFC}" srcId="{86CCD148-6460-4F1D-B7E7-6CB393A707B3}" destId="{6EFAD648-AFE2-4B2A-9C76-ADEF87291329}" srcOrd="1" destOrd="0" parTransId="{A1D4C639-0FDA-4C4B-94B5-1DFA5B1FF697}" sibTransId="{3A4BFD8B-AB08-4414-A2C9-A10AA9A16DAA}"/>
    <dgm:cxn modelId="{D55B2AE1-F9E4-4F7A-AB0E-36A927BADA33}" type="presParOf" srcId="{B8652EB6-144A-48B8-9E0B-1EF1FE905A30}" destId="{2A237155-B033-4E90-8A8B-EAE05E3ECA68}" srcOrd="0" destOrd="0" presId="urn:microsoft.com/office/officeart/2009/layout/CirclePictureHierarchy"/>
    <dgm:cxn modelId="{D1A83EE0-B494-48BB-9C9B-4FA8790FF5FC}" type="presParOf" srcId="{2A237155-B033-4E90-8A8B-EAE05E3ECA68}" destId="{C6B6056F-4D07-4F71-8CED-2AFE457D3F97}" srcOrd="0" destOrd="0" presId="urn:microsoft.com/office/officeart/2009/layout/CirclePictureHierarchy"/>
    <dgm:cxn modelId="{AA9C1388-A2B0-4651-BF58-9CCC69628AAD}" type="presParOf" srcId="{C6B6056F-4D07-4F71-8CED-2AFE457D3F97}" destId="{A6C63102-24B4-4668-B583-12DD1072BEB6}" srcOrd="0" destOrd="0" presId="urn:microsoft.com/office/officeart/2009/layout/CirclePictureHierarchy"/>
    <dgm:cxn modelId="{363AD68B-808F-4400-AF4E-9F4F1767AB3E}" type="presParOf" srcId="{C6B6056F-4D07-4F71-8CED-2AFE457D3F97}" destId="{07977031-6FA3-4FCC-AA4C-1678C574BD5A}" srcOrd="1" destOrd="0" presId="urn:microsoft.com/office/officeart/2009/layout/CirclePictureHierarchy"/>
    <dgm:cxn modelId="{3DE7FAA5-43C9-46D3-9C44-4FE5BE0B33D1}" type="presParOf" srcId="{2A237155-B033-4E90-8A8B-EAE05E3ECA68}" destId="{4CC62DCC-3589-46FE-80D2-A58901013968}" srcOrd="1" destOrd="0" presId="urn:microsoft.com/office/officeart/2009/layout/CirclePictureHierarchy"/>
    <dgm:cxn modelId="{1C4D85BA-42E2-4C42-8F1C-8C57AB4842B4}" type="presParOf" srcId="{4CC62DCC-3589-46FE-80D2-A58901013968}" destId="{27659B83-8928-400F-946B-22ED3EB8177C}" srcOrd="0" destOrd="0" presId="urn:microsoft.com/office/officeart/2009/layout/CirclePictureHierarchy"/>
    <dgm:cxn modelId="{7B7351AB-464B-4A9D-87C4-6BC2BF310E10}" type="presParOf" srcId="{4CC62DCC-3589-46FE-80D2-A58901013968}" destId="{1ECC683A-B759-48BB-9E0E-307DEF69F0C6}" srcOrd="1" destOrd="0" presId="urn:microsoft.com/office/officeart/2009/layout/CirclePictureHierarchy"/>
    <dgm:cxn modelId="{A829BED1-F1D5-418E-8EFD-CBF4D144755D}" type="presParOf" srcId="{1ECC683A-B759-48BB-9E0E-307DEF69F0C6}" destId="{38C8FED9-7BC2-4D1F-AED0-4CEF0A19A3E0}" srcOrd="0" destOrd="0" presId="urn:microsoft.com/office/officeart/2009/layout/CirclePictureHierarchy"/>
    <dgm:cxn modelId="{050FB630-BE4C-4F79-ADBB-8AF8196AD84E}" type="presParOf" srcId="{38C8FED9-7BC2-4D1F-AED0-4CEF0A19A3E0}" destId="{7F47198A-4808-47F0-9C86-FC1722C65265}" srcOrd="0" destOrd="0" presId="urn:microsoft.com/office/officeart/2009/layout/CirclePictureHierarchy"/>
    <dgm:cxn modelId="{65595759-5A1A-4FDC-8A60-B73A70160475}" type="presParOf" srcId="{38C8FED9-7BC2-4D1F-AED0-4CEF0A19A3E0}" destId="{2E625F8D-9985-495D-A6BB-031FC3805672}" srcOrd="1" destOrd="0" presId="urn:microsoft.com/office/officeart/2009/layout/CirclePictureHierarchy"/>
    <dgm:cxn modelId="{B47A6227-8755-4121-8E59-EA50DBABBB11}" type="presParOf" srcId="{1ECC683A-B759-48BB-9E0E-307DEF69F0C6}" destId="{D4B551E7-C912-4B80-B3DB-A559624ABDB1}" srcOrd="1" destOrd="0" presId="urn:microsoft.com/office/officeart/2009/layout/CirclePictureHierarchy"/>
    <dgm:cxn modelId="{38F1E2BC-819E-42AE-90CC-3B0B80433845}" type="presParOf" srcId="{D4B551E7-C912-4B80-B3DB-A559624ABDB1}" destId="{32C767EC-D6D7-4DFB-BE53-C0DD76B0A15A}" srcOrd="0" destOrd="0" presId="urn:microsoft.com/office/officeart/2009/layout/CirclePictureHierarchy"/>
    <dgm:cxn modelId="{6A1F363A-D9E1-4F18-90DA-B1F7481B6424}" type="presParOf" srcId="{D4B551E7-C912-4B80-B3DB-A559624ABDB1}" destId="{820D2F1C-F0E2-461C-B49A-8E1B7D7030AA}" srcOrd="1" destOrd="0" presId="urn:microsoft.com/office/officeart/2009/layout/CirclePictureHierarchy"/>
    <dgm:cxn modelId="{5ABA8204-E197-4E12-8182-7DB0365B4AAD}" type="presParOf" srcId="{820D2F1C-F0E2-461C-B49A-8E1B7D7030AA}" destId="{65812D3F-9E1D-4043-940D-5143F959938B}" srcOrd="0" destOrd="0" presId="urn:microsoft.com/office/officeart/2009/layout/CirclePictureHierarchy"/>
    <dgm:cxn modelId="{4FB13F9B-8DF1-4202-93FF-8BB2BD9EC1E1}" type="presParOf" srcId="{65812D3F-9E1D-4043-940D-5143F959938B}" destId="{2BFE8CE8-9BBC-412E-B9AA-9A0309F58726}" srcOrd="0" destOrd="0" presId="urn:microsoft.com/office/officeart/2009/layout/CirclePictureHierarchy"/>
    <dgm:cxn modelId="{266A397B-F575-40F8-89AB-9DF4916A0B12}" type="presParOf" srcId="{65812D3F-9E1D-4043-940D-5143F959938B}" destId="{3565C7FC-583E-450B-902E-D70515362CCE}" srcOrd="1" destOrd="0" presId="urn:microsoft.com/office/officeart/2009/layout/CirclePictureHierarchy"/>
    <dgm:cxn modelId="{C73980E6-451F-4CC1-BF80-D4FFB917EB8D}" type="presParOf" srcId="{820D2F1C-F0E2-461C-B49A-8E1B7D7030AA}" destId="{C5DD48C7-C0B3-48C1-88B1-CF6E7BE9421C}" srcOrd="1" destOrd="0" presId="urn:microsoft.com/office/officeart/2009/layout/CirclePictureHierarchy"/>
    <dgm:cxn modelId="{9A713FC7-876E-460C-A6C6-6D8E6FD8297D}" type="presParOf" srcId="{D4B551E7-C912-4B80-B3DB-A559624ABDB1}" destId="{67BAEF4B-7E22-4FD3-A876-A6A889A756A1}" srcOrd="2" destOrd="0" presId="urn:microsoft.com/office/officeart/2009/layout/CirclePictureHierarchy"/>
    <dgm:cxn modelId="{C25C0354-79B7-42E0-9C13-EFFC10AD424A}" type="presParOf" srcId="{D4B551E7-C912-4B80-B3DB-A559624ABDB1}" destId="{181BAA51-CD67-4096-B705-08A6D3CD43CB}" srcOrd="3" destOrd="0" presId="urn:microsoft.com/office/officeart/2009/layout/CirclePictureHierarchy"/>
    <dgm:cxn modelId="{7A8B0B6C-1003-4EA9-A2CC-16B6A620F5DC}" type="presParOf" srcId="{181BAA51-CD67-4096-B705-08A6D3CD43CB}" destId="{934CAC42-4749-41A6-A473-CD7505CFC017}" srcOrd="0" destOrd="0" presId="urn:microsoft.com/office/officeart/2009/layout/CirclePictureHierarchy"/>
    <dgm:cxn modelId="{EB664C1C-8B88-45EB-B703-8A621524A347}" type="presParOf" srcId="{934CAC42-4749-41A6-A473-CD7505CFC017}" destId="{00D6AC3F-FB4D-47E9-86B0-4B0840620224}" srcOrd="0" destOrd="0" presId="urn:microsoft.com/office/officeart/2009/layout/CirclePictureHierarchy"/>
    <dgm:cxn modelId="{ACEECA9C-9DD8-4AB7-811D-662E27287B62}" type="presParOf" srcId="{934CAC42-4749-41A6-A473-CD7505CFC017}" destId="{21A12DC7-A6DA-4F57-88E6-43EF1891F435}" srcOrd="1" destOrd="0" presId="urn:microsoft.com/office/officeart/2009/layout/CirclePictureHierarchy"/>
    <dgm:cxn modelId="{5E42F0B7-37D6-41C9-BF04-F2F524A4963B}" type="presParOf" srcId="{181BAA51-CD67-4096-B705-08A6D3CD43CB}" destId="{8FEFA446-3BDC-400C-A047-CAFB0699605A}" srcOrd="1" destOrd="0" presId="urn:microsoft.com/office/officeart/2009/layout/CirclePictureHierarchy"/>
    <dgm:cxn modelId="{77AD67CD-0C04-4D8A-9A83-CAFF70B642A3}" type="presParOf" srcId="{4CC62DCC-3589-46FE-80D2-A58901013968}" destId="{F17D6667-2E4A-4DEF-8F76-92BA442D21BE}" srcOrd="2" destOrd="0" presId="urn:microsoft.com/office/officeart/2009/layout/CirclePictureHierarchy"/>
    <dgm:cxn modelId="{85432D39-0317-4067-A961-586F82FAADD5}" type="presParOf" srcId="{4CC62DCC-3589-46FE-80D2-A58901013968}" destId="{8CB78AB8-46A9-45CD-AFEF-1B0F348589DA}" srcOrd="3" destOrd="0" presId="urn:microsoft.com/office/officeart/2009/layout/CirclePictureHierarchy"/>
    <dgm:cxn modelId="{356E05F0-5E51-4DC4-A4F1-FB8BDA0EEDC2}" type="presParOf" srcId="{8CB78AB8-46A9-45CD-AFEF-1B0F348589DA}" destId="{8A698EF2-6F26-4282-BBF0-0B66EA0A668A}" srcOrd="0" destOrd="0" presId="urn:microsoft.com/office/officeart/2009/layout/CirclePictureHierarchy"/>
    <dgm:cxn modelId="{91416252-D621-4216-8419-3F626721A730}" type="presParOf" srcId="{8A698EF2-6F26-4282-BBF0-0B66EA0A668A}" destId="{AD8D04B5-E301-43EF-AF02-8E3D39E0964B}" srcOrd="0" destOrd="0" presId="urn:microsoft.com/office/officeart/2009/layout/CirclePictureHierarchy"/>
    <dgm:cxn modelId="{8CB03650-2404-4AE4-BBF8-3A73BB0C2BE6}" type="presParOf" srcId="{8A698EF2-6F26-4282-BBF0-0B66EA0A668A}" destId="{C56C45B9-C5A3-480E-BCA1-5FEF58618359}" srcOrd="1" destOrd="0" presId="urn:microsoft.com/office/officeart/2009/layout/CirclePictureHierarchy"/>
    <dgm:cxn modelId="{8B023B7F-6AD8-47FE-9F01-DF6970AED51A}" type="presParOf" srcId="{8CB78AB8-46A9-45CD-AFEF-1B0F348589DA}" destId="{44152C15-6E7D-4F92-9B8B-73748A407FFA}" srcOrd="1" destOrd="0" presId="urn:microsoft.com/office/officeart/2009/layout/CirclePictureHierarchy"/>
    <dgm:cxn modelId="{242A9FF6-B68A-4B0A-BDED-BE8BAAD1A787}" type="presParOf" srcId="{44152C15-6E7D-4F92-9B8B-73748A407FFA}" destId="{FC85B0D5-939B-4578-8D14-5BBBFAEAE61A}" srcOrd="0" destOrd="0" presId="urn:microsoft.com/office/officeart/2009/layout/CirclePictureHierarchy"/>
    <dgm:cxn modelId="{0EFD20C7-DA3D-457C-8A50-789B3472AE90}" type="presParOf" srcId="{44152C15-6E7D-4F92-9B8B-73748A407FFA}" destId="{F10B0039-5A9D-4426-B24C-C6E5984EA104}" srcOrd="1" destOrd="0" presId="urn:microsoft.com/office/officeart/2009/layout/CirclePictureHierarchy"/>
    <dgm:cxn modelId="{74DD4D32-CD17-4793-B23F-C19AB294223D}" type="presParOf" srcId="{F10B0039-5A9D-4426-B24C-C6E5984EA104}" destId="{EECDA3F3-8545-415B-A88A-5C0D00FD0CA3}" srcOrd="0" destOrd="0" presId="urn:microsoft.com/office/officeart/2009/layout/CirclePictureHierarchy"/>
    <dgm:cxn modelId="{43D876A8-1DEB-4762-80D8-2A9610008C2E}" type="presParOf" srcId="{EECDA3F3-8545-415B-A88A-5C0D00FD0CA3}" destId="{91760B53-9B07-482C-B7B5-12588B54EF16}" srcOrd="0" destOrd="0" presId="urn:microsoft.com/office/officeart/2009/layout/CirclePictureHierarchy"/>
    <dgm:cxn modelId="{554F24F2-2817-4D3B-A5BF-2F9E0569E11C}" type="presParOf" srcId="{EECDA3F3-8545-415B-A88A-5C0D00FD0CA3}" destId="{E8D9C914-BC75-4705-8AB4-1401F62BCC8F}" srcOrd="1" destOrd="0" presId="urn:microsoft.com/office/officeart/2009/layout/CirclePictureHierarchy"/>
    <dgm:cxn modelId="{DCDBA6C9-6B08-428A-8D34-E48657EC7A96}" type="presParOf" srcId="{F10B0039-5A9D-4426-B24C-C6E5984EA104}" destId="{246F4890-15B1-476E-9E13-99105B999835}" srcOrd="1" destOrd="0" presId="urn:microsoft.com/office/officeart/2009/layout/CirclePictureHierarchy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5C052B-A607-470D-A783-F09BA24B8EB9}">
      <dsp:nvSpPr>
        <dsp:cNvPr id="0" name=""/>
        <dsp:cNvSpPr/>
      </dsp:nvSpPr>
      <dsp:spPr>
        <a:xfrm>
          <a:off x="1895727" y="1432014"/>
          <a:ext cx="1750240" cy="1750240"/>
        </a:xfrm>
        <a:prstGeom prst="gear9">
          <a:avLst/>
        </a:prstGeom>
        <a:solidFill>
          <a:srgbClr val="50C9D5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 </a:t>
          </a:r>
          <a:endParaRPr lang="en-US" sz="4000" kern="1200" dirty="0"/>
        </a:p>
      </dsp:txBody>
      <dsp:txXfrm>
        <a:off x="2247603" y="1841999"/>
        <a:ext cx="1046488" cy="899660"/>
      </dsp:txXfrm>
    </dsp:sp>
    <dsp:sp modelId="{9EECE9D3-900D-4ED3-8CA4-F4FAB9C1D3FC}">
      <dsp:nvSpPr>
        <dsp:cNvPr id="0" name=""/>
        <dsp:cNvSpPr/>
      </dsp:nvSpPr>
      <dsp:spPr>
        <a:xfrm>
          <a:off x="869381" y="1003492"/>
          <a:ext cx="1272902" cy="1272902"/>
        </a:xfrm>
        <a:prstGeom prst="gear6">
          <a:avLst/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 </a:t>
          </a:r>
          <a:endParaRPr lang="en-US" sz="4000" kern="1200" dirty="0"/>
        </a:p>
      </dsp:txBody>
      <dsp:txXfrm>
        <a:off x="1189838" y="1325886"/>
        <a:ext cx="631988" cy="628114"/>
      </dsp:txXfrm>
    </dsp:sp>
    <dsp:sp modelId="{C3E79FE7-731C-4F3A-AED8-B5786B64E58B}">
      <dsp:nvSpPr>
        <dsp:cNvPr id="0" name=""/>
        <dsp:cNvSpPr/>
      </dsp:nvSpPr>
      <dsp:spPr>
        <a:xfrm rot="20700000">
          <a:off x="1604576" y="140149"/>
          <a:ext cx="1247184" cy="1247184"/>
        </a:xfrm>
        <a:prstGeom prst="gear6">
          <a:avLst/>
        </a:prstGeom>
        <a:solidFill>
          <a:srgbClr val="50C9D5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 </a:t>
          </a:r>
          <a:endParaRPr lang="en-US" sz="4000" kern="1200" dirty="0"/>
        </a:p>
      </dsp:txBody>
      <dsp:txXfrm rot="-20700000">
        <a:off x="1878120" y="413693"/>
        <a:ext cx="700096" cy="700096"/>
      </dsp:txXfrm>
    </dsp:sp>
    <dsp:sp modelId="{392DC3B5-9950-4B66-A758-01465E01C793}">
      <dsp:nvSpPr>
        <dsp:cNvPr id="0" name=""/>
        <dsp:cNvSpPr/>
      </dsp:nvSpPr>
      <dsp:spPr>
        <a:xfrm>
          <a:off x="1742327" y="1085067"/>
          <a:ext cx="2240307" cy="2240307"/>
        </a:xfrm>
        <a:prstGeom prst="circularArrow">
          <a:avLst>
            <a:gd name="adj1" fmla="val 4687"/>
            <a:gd name="adj2" fmla="val 299029"/>
            <a:gd name="adj3" fmla="val 2485988"/>
            <a:gd name="adj4" fmla="val 15927887"/>
            <a:gd name="adj5" fmla="val 5469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D0D3F-EC2D-47FC-965F-871BD046DA89}">
      <dsp:nvSpPr>
        <dsp:cNvPr id="0" name=""/>
        <dsp:cNvSpPr/>
      </dsp:nvSpPr>
      <dsp:spPr>
        <a:xfrm>
          <a:off x="581216" y="797111"/>
          <a:ext cx="1627723" cy="162772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5CDE8-9C36-4862-A173-1C5FC9E20556}">
      <dsp:nvSpPr>
        <dsp:cNvPr id="0" name=""/>
        <dsp:cNvSpPr/>
      </dsp:nvSpPr>
      <dsp:spPr>
        <a:xfrm>
          <a:off x="1279033" y="-128687"/>
          <a:ext cx="1755013" cy="175501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85B0D5-939B-4578-8D14-5BBBFAEAE61A}">
      <dsp:nvSpPr>
        <dsp:cNvPr id="0" name=""/>
        <dsp:cNvSpPr/>
      </dsp:nvSpPr>
      <dsp:spPr>
        <a:xfrm>
          <a:off x="4346164" y="2468072"/>
          <a:ext cx="91440" cy="2305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057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D6667-2E4A-4DEF-8F76-92BA442D21BE}">
      <dsp:nvSpPr>
        <dsp:cNvPr id="0" name=""/>
        <dsp:cNvSpPr/>
      </dsp:nvSpPr>
      <dsp:spPr>
        <a:xfrm>
          <a:off x="2882174" y="1505517"/>
          <a:ext cx="1509710" cy="230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01"/>
              </a:lnTo>
              <a:lnTo>
                <a:pt x="1509710" y="116201"/>
              </a:lnTo>
              <a:lnTo>
                <a:pt x="1509710" y="2305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AEF4B-7E22-4FD3-A876-A6A889A756A1}">
      <dsp:nvSpPr>
        <dsp:cNvPr id="0" name=""/>
        <dsp:cNvSpPr/>
      </dsp:nvSpPr>
      <dsp:spPr>
        <a:xfrm>
          <a:off x="1372463" y="2468072"/>
          <a:ext cx="1006473" cy="230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01"/>
              </a:lnTo>
              <a:lnTo>
                <a:pt x="1006473" y="116201"/>
              </a:lnTo>
              <a:lnTo>
                <a:pt x="1006473" y="23057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C767EC-D6D7-4DFB-BE53-C0DD76B0A15A}">
      <dsp:nvSpPr>
        <dsp:cNvPr id="0" name=""/>
        <dsp:cNvSpPr/>
      </dsp:nvSpPr>
      <dsp:spPr>
        <a:xfrm>
          <a:off x="365990" y="2468072"/>
          <a:ext cx="1006473" cy="230573"/>
        </a:xfrm>
        <a:custGeom>
          <a:avLst/>
          <a:gdLst/>
          <a:ahLst/>
          <a:cxnLst/>
          <a:rect l="0" t="0" r="0" b="0"/>
          <a:pathLst>
            <a:path>
              <a:moveTo>
                <a:pt x="1006473" y="0"/>
              </a:moveTo>
              <a:lnTo>
                <a:pt x="1006473" y="116201"/>
              </a:lnTo>
              <a:lnTo>
                <a:pt x="0" y="116201"/>
              </a:lnTo>
              <a:lnTo>
                <a:pt x="0" y="23057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659B83-8928-400F-946B-22ED3EB8177C}">
      <dsp:nvSpPr>
        <dsp:cNvPr id="0" name=""/>
        <dsp:cNvSpPr/>
      </dsp:nvSpPr>
      <dsp:spPr>
        <a:xfrm>
          <a:off x="1372463" y="1505517"/>
          <a:ext cx="1509710" cy="230573"/>
        </a:xfrm>
        <a:custGeom>
          <a:avLst/>
          <a:gdLst/>
          <a:ahLst/>
          <a:cxnLst/>
          <a:rect l="0" t="0" r="0" b="0"/>
          <a:pathLst>
            <a:path>
              <a:moveTo>
                <a:pt x="1509710" y="0"/>
              </a:moveTo>
              <a:lnTo>
                <a:pt x="1509710" y="116201"/>
              </a:lnTo>
              <a:lnTo>
                <a:pt x="0" y="116201"/>
              </a:lnTo>
              <a:lnTo>
                <a:pt x="0" y="2305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63102-24B4-4668-B583-12DD1072BEB6}">
      <dsp:nvSpPr>
        <dsp:cNvPr id="0" name=""/>
        <dsp:cNvSpPr/>
      </dsp:nvSpPr>
      <dsp:spPr>
        <a:xfrm>
          <a:off x="2516183" y="773536"/>
          <a:ext cx="731980" cy="731980"/>
        </a:xfrm>
        <a:prstGeom prst="ellipse">
          <a:avLst/>
        </a:prstGeom>
        <a:solidFill>
          <a:srgbClr val="50C9D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977031-6FA3-4FCC-AA4C-1678C574BD5A}">
      <dsp:nvSpPr>
        <dsp:cNvPr id="0" name=""/>
        <dsp:cNvSpPr/>
      </dsp:nvSpPr>
      <dsp:spPr>
        <a:xfrm>
          <a:off x="3248164" y="771706"/>
          <a:ext cx="1097971" cy="731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 </a:t>
          </a:r>
          <a:endParaRPr lang="en-US" sz="3500" kern="1200" dirty="0"/>
        </a:p>
      </dsp:txBody>
      <dsp:txXfrm>
        <a:off x="3248164" y="771706"/>
        <a:ext cx="1097971" cy="731980"/>
      </dsp:txXfrm>
    </dsp:sp>
    <dsp:sp modelId="{7F47198A-4808-47F0-9C86-FC1722C65265}">
      <dsp:nvSpPr>
        <dsp:cNvPr id="0" name=""/>
        <dsp:cNvSpPr/>
      </dsp:nvSpPr>
      <dsp:spPr>
        <a:xfrm>
          <a:off x="1006473" y="1736091"/>
          <a:ext cx="731980" cy="731980"/>
        </a:xfrm>
        <a:prstGeom prst="ellipse">
          <a:avLst/>
        </a:prstGeom>
        <a:solidFill>
          <a:srgbClr val="50C9D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625F8D-9985-495D-A6BB-031FC3805672}">
      <dsp:nvSpPr>
        <dsp:cNvPr id="0" name=""/>
        <dsp:cNvSpPr/>
      </dsp:nvSpPr>
      <dsp:spPr>
        <a:xfrm>
          <a:off x="1738454" y="1734261"/>
          <a:ext cx="1097971" cy="731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 </a:t>
          </a:r>
          <a:endParaRPr lang="en-US" sz="3500" kern="1200" dirty="0"/>
        </a:p>
      </dsp:txBody>
      <dsp:txXfrm>
        <a:off x="1738454" y="1734261"/>
        <a:ext cx="1097971" cy="731980"/>
      </dsp:txXfrm>
    </dsp:sp>
    <dsp:sp modelId="{2BFE8CE8-9BBC-412E-B9AA-9A0309F58726}">
      <dsp:nvSpPr>
        <dsp:cNvPr id="0" name=""/>
        <dsp:cNvSpPr/>
      </dsp:nvSpPr>
      <dsp:spPr>
        <a:xfrm>
          <a:off x="0" y="2698646"/>
          <a:ext cx="731980" cy="731980"/>
        </a:xfrm>
        <a:prstGeom prst="ellipse">
          <a:avLst/>
        </a:prstGeom>
        <a:solidFill>
          <a:srgbClr val="50C9D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65C7FC-583E-450B-902E-D70515362CCE}">
      <dsp:nvSpPr>
        <dsp:cNvPr id="0" name=""/>
        <dsp:cNvSpPr/>
      </dsp:nvSpPr>
      <dsp:spPr>
        <a:xfrm>
          <a:off x="731980" y="2696816"/>
          <a:ext cx="1097971" cy="731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 </a:t>
          </a:r>
          <a:endParaRPr lang="en-US" sz="3500" kern="1200" dirty="0"/>
        </a:p>
      </dsp:txBody>
      <dsp:txXfrm>
        <a:off x="731980" y="2696816"/>
        <a:ext cx="1097971" cy="731980"/>
      </dsp:txXfrm>
    </dsp:sp>
    <dsp:sp modelId="{00D6AC3F-FB4D-47E9-86B0-4B0840620224}">
      <dsp:nvSpPr>
        <dsp:cNvPr id="0" name=""/>
        <dsp:cNvSpPr/>
      </dsp:nvSpPr>
      <dsp:spPr>
        <a:xfrm>
          <a:off x="2012947" y="2698646"/>
          <a:ext cx="731980" cy="731980"/>
        </a:xfrm>
        <a:prstGeom prst="ellipse">
          <a:avLst/>
        </a:prstGeom>
        <a:solidFill>
          <a:srgbClr val="50C9D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A12DC7-A6DA-4F57-88E6-43EF1891F435}">
      <dsp:nvSpPr>
        <dsp:cNvPr id="0" name=""/>
        <dsp:cNvSpPr/>
      </dsp:nvSpPr>
      <dsp:spPr>
        <a:xfrm>
          <a:off x="2744927" y="2696816"/>
          <a:ext cx="1097971" cy="731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 </a:t>
          </a:r>
          <a:endParaRPr lang="en-US" sz="3500" kern="1200" dirty="0"/>
        </a:p>
      </dsp:txBody>
      <dsp:txXfrm>
        <a:off x="2744927" y="2696816"/>
        <a:ext cx="1097971" cy="731980"/>
      </dsp:txXfrm>
    </dsp:sp>
    <dsp:sp modelId="{AD8D04B5-E301-43EF-AF02-8E3D39E0964B}">
      <dsp:nvSpPr>
        <dsp:cNvPr id="0" name=""/>
        <dsp:cNvSpPr/>
      </dsp:nvSpPr>
      <dsp:spPr>
        <a:xfrm>
          <a:off x="4025894" y="1736091"/>
          <a:ext cx="731980" cy="731980"/>
        </a:xfrm>
        <a:prstGeom prst="ellipse">
          <a:avLst/>
        </a:prstGeom>
        <a:solidFill>
          <a:srgbClr val="50C9D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6C45B9-C5A3-480E-BCA1-5FEF58618359}">
      <dsp:nvSpPr>
        <dsp:cNvPr id="0" name=""/>
        <dsp:cNvSpPr/>
      </dsp:nvSpPr>
      <dsp:spPr>
        <a:xfrm>
          <a:off x="4757874" y="1734261"/>
          <a:ext cx="1097971" cy="731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 </a:t>
          </a:r>
          <a:endParaRPr lang="en-US" sz="3500" kern="1200" dirty="0"/>
        </a:p>
      </dsp:txBody>
      <dsp:txXfrm>
        <a:off x="4757874" y="1734261"/>
        <a:ext cx="1097971" cy="731980"/>
      </dsp:txXfrm>
    </dsp:sp>
    <dsp:sp modelId="{91760B53-9B07-482C-B7B5-12588B54EF16}">
      <dsp:nvSpPr>
        <dsp:cNvPr id="0" name=""/>
        <dsp:cNvSpPr/>
      </dsp:nvSpPr>
      <dsp:spPr>
        <a:xfrm>
          <a:off x="4025894" y="2698646"/>
          <a:ext cx="731980" cy="731980"/>
        </a:xfrm>
        <a:prstGeom prst="ellipse">
          <a:avLst/>
        </a:prstGeom>
        <a:solidFill>
          <a:srgbClr val="50C9D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D9C914-BC75-4705-8AB4-1401F62BCC8F}">
      <dsp:nvSpPr>
        <dsp:cNvPr id="0" name=""/>
        <dsp:cNvSpPr/>
      </dsp:nvSpPr>
      <dsp:spPr>
        <a:xfrm>
          <a:off x="4757874" y="2696816"/>
          <a:ext cx="1097971" cy="731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 </a:t>
          </a:r>
          <a:endParaRPr lang="en-US" sz="3500" kern="1200" dirty="0"/>
        </a:p>
      </dsp:txBody>
      <dsp:txXfrm>
        <a:off x="4757874" y="2696816"/>
        <a:ext cx="1097971" cy="731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c4b490021a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c4b490021a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c4b490021a_2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2c4b490021a_2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c4b490021a_2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g2c4b490021a_2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c4b490021a_2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2c4b490021a_2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c4b490021a_2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2c4b490021a_2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c4b490021a_2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2c4b490021a_2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c4b490021a_2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2c4b490021a_2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c4b490021a_2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2c4b490021a_2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c4b490021a_2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2c4b490021a_2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c4b490021a_2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2c4b490021a_2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c4b490021a_2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2c4b490021a_2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c4b490021a_2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2c4b490021a_2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 hasCustomPrompt="1"/>
          </p:nvPr>
        </p:nvSpPr>
        <p:spPr>
          <a:xfrm>
            <a:off x="638629" y="841773"/>
            <a:ext cx="6894285" cy="885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3600">
                <a:solidFill>
                  <a:srgbClr val="50C9D5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dirty="0" err="1" smtClean="0"/>
              <a:t>sss</a:t>
            </a:r>
            <a:endParaRPr dirty="0"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 hasCustomPrompt="1"/>
          </p:nvPr>
        </p:nvSpPr>
        <p:spPr>
          <a:xfrm>
            <a:off x="638629" y="1894113"/>
            <a:ext cx="4957241" cy="270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381000" lvl="0" indent="-2857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Pts val="1800"/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r>
              <a:rPr lang="en-GB" dirty="0" smtClean="0"/>
              <a:t>hi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defRPr>
            </a:lvl1pPr>
          </a:lstStyle>
          <a:p>
            <a:fld id="{0E596D8A-CFD4-47A8-A74B-D6C572F466C1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defRPr>
            </a:lvl1pPr>
          </a:lstStyle>
          <a:p>
            <a:r>
              <a:rPr lang="en-GB" smtClean="0"/>
              <a:t>YOUR WEBSITE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CB0D6D1A-1412-42BA-8B76-588AFAB2DDB2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 lang="en-GB" dirty="0"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5F9FA34D-C07E-4347-A1CF-EABFA145B791}" type="datetime1">
              <a:rPr lang="en-US" smtClean="0"/>
              <a:t>3/26/2024</a:t>
            </a:fld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0E161906-6F13-4A8C-A28D-BA0AE46CB1D5}" type="datetime1">
              <a:rPr lang="en-US" smtClean="0"/>
              <a:t>3/26/2024</a:t>
            </a:fld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 hasCustomPrompt="1"/>
          </p:nvPr>
        </p:nvSpPr>
        <p:spPr>
          <a:xfrm>
            <a:off x="628650" y="808869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4000">
                <a:solidFill>
                  <a:srgbClr val="50C9D5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dirty="0" smtClean="0"/>
              <a:t>click</a:t>
            </a:r>
            <a:endParaRPr dirty="0"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 hasCustomPrompt="1"/>
          </p:nvPr>
        </p:nvSpPr>
        <p:spPr>
          <a:xfrm>
            <a:off x="628650" y="1931831"/>
            <a:ext cx="7886700" cy="270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826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Poppins Medium" panose="00000600000000000000" pitchFamily="2" charset="0"/>
                <a:cs typeface="Poppins Medium" panose="00000600000000000000" pitchFamily="2" charset="0"/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r>
              <a:rPr lang="en-GB" dirty="0" smtClean="0"/>
              <a:t>click</a:t>
            </a:r>
            <a:endParaRPr dirty="0"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4B379C5F-F75C-4842-8AB4-E3C59E7A03CC}" type="datetime1">
              <a:rPr lang="en-US" smtClean="0"/>
              <a:t>3/26/2024</a:t>
            </a:fld>
            <a:endParaRPr dirty="0"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44" y="930667"/>
            <a:ext cx="7886700" cy="99417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670506F-9872-40A6-9BF9-9764B9050ECB}" type="datetime1">
              <a:rPr lang="en-US" smtClean="0"/>
              <a:t>3/26/2024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523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F71C20FA-FF9D-4962-833F-F129686F97A0}" type="datetime1">
              <a:rPr lang="en-US" smtClean="0"/>
              <a:t>3/26/2024</a:t>
            </a:fld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4BEF3933-4144-4D8C-AD2C-DE3C3AB1B7AC}" type="datetime1">
              <a:rPr lang="en-US" smtClean="0"/>
              <a:t>3/26/2024</a:t>
            </a:fld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66078205-57A2-49B5-8365-BD526CB67FE9}" type="datetime1">
              <a:rPr lang="en-US" smtClean="0"/>
              <a:t>3/26/2024</a:t>
            </a:fld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28689852-28CA-40ED-8141-E2C69377CDCD}" type="datetime1">
              <a:rPr lang="en-US" smtClean="0"/>
              <a:t>3/26/2024</a:t>
            </a:fld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6C59A4D5-EEBE-4F32-AF63-D10B38C1E14B}" type="datetime1">
              <a:rPr lang="en-US" smtClean="0"/>
              <a:t>3/26/2024</a:t>
            </a:fld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fld id="{1491F20C-9C46-48BA-A3A8-6A2F9601B9EC}" type="datetime1">
              <a:rPr lang="en-US" smtClean="0"/>
              <a:t>3/26/2024</a:t>
            </a:fld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E7D8F67A-4568-4C8D-938C-8F17245CD857}" type="datetime1">
              <a:rPr lang="en-US" smtClean="0"/>
              <a:t>3/26/2024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 smtClean="0"/>
              <a:t>YOUR WEBSITE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72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title"/>
          </p:nvPr>
        </p:nvSpPr>
        <p:spPr>
          <a:xfrm>
            <a:off x="643591" y="1280091"/>
            <a:ext cx="4127790" cy="5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lang="en" sz="4000" dirty="0" smtClean="0">
                <a:solidFill>
                  <a:srgbClr val="50C9D5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Business Name</a:t>
            </a:r>
            <a:endParaRPr sz="4000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idx="2"/>
          </p:nvPr>
        </p:nvSpPr>
        <p:spPr>
          <a:xfrm>
            <a:off x="5115140" y="1023938"/>
            <a:ext cx="3203838" cy="1526757"/>
          </a:xfrm>
        </p:spPr>
      </p:sp>
      <p:sp>
        <p:nvSpPr>
          <p:cNvPr id="130" name="Google Shape;130;p25"/>
          <p:cNvSpPr txBox="1">
            <a:spLocks noGrp="1"/>
          </p:cNvSpPr>
          <p:nvPr>
            <p:ph type="body" idx="1"/>
          </p:nvPr>
        </p:nvSpPr>
        <p:spPr>
          <a:xfrm>
            <a:off x="657341" y="2858242"/>
            <a:ext cx="3845985" cy="106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2000" dirty="0" smtClean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Your Name</a:t>
            </a:r>
            <a:endParaRPr sz="20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4294967295"/>
          </p:nvPr>
        </p:nvSpPr>
        <p:spPr>
          <a:xfrm>
            <a:off x="0" y="282575"/>
            <a:ext cx="1698625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16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Make a Copy</a:t>
            </a:r>
            <a:endParaRPr sz="16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7BEFDBA-3B53-43DC-B5DB-22128B55C9D5}" type="datetime1">
              <a:rPr lang="en-US" smtClean="0"/>
              <a:t>3/26/2024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dirty="0"/>
              <a:t>Financial Plan</a:t>
            </a:r>
            <a:endParaRPr dirty="0"/>
          </a:p>
        </p:txBody>
      </p:sp>
      <p:sp>
        <p:nvSpPr>
          <p:cNvPr id="186" name="Google Shape;186;p34"/>
          <p:cNvSpPr txBox="1">
            <a:spLocks noGrp="1"/>
          </p:cNvSpPr>
          <p:nvPr>
            <p:ph type="subTitle" idx="1"/>
          </p:nvPr>
        </p:nvSpPr>
        <p:spPr>
          <a:xfrm>
            <a:off x="638629" y="1894113"/>
            <a:ext cx="6009678" cy="270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Briefly present projected income and expenses for a specific </a:t>
            </a:r>
            <a:r>
              <a:rPr lang="en" dirty="0" smtClean="0"/>
              <a:t>timeframe (e.g</a:t>
            </a:r>
            <a:r>
              <a:rPr lang="en" dirty="0"/>
              <a:t>., 1 year) in tabular or chart form.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Briefly explain any funding </a:t>
            </a:r>
            <a:r>
              <a:rPr lang="en" dirty="0" smtClean="0"/>
              <a:t>requirements</a:t>
            </a:r>
            <a:br>
              <a:rPr lang="en" dirty="0" smtClean="0"/>
            </a:br>
            <a:r>
              <a:rPr lang="en" dirty="0" smtClean="0"/>
              <a:t>(if </a:t>
            </a:r>
            <a:r>
              <a:rPr lang="en" dirty="0"/>
              <a:t>needed for equipment, software, etc.).</a:t>
            </a:r>
            <a:endParaRPr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45692146"/>
              </p:ext>
            </p:extLst>
          </p:nvPr>
        </p:nvGraphicFramePr>
        <p:xfrm>
          <a:off x="5007430" y="1799771"/>
          <a:ext cx="4063999" cy="3182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F9D8BBD-8286-4B7B-8521-832A9B441FCA}" type="datetime1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5"/>
          <p:cNvSpPr txBox="1">
            <a:spLocks noGrp="1"/>
          </p:cNvSpPr>
          <p:nvPr>
            <p:ph type="ctrTitle"/>
          </p:nvPr>
        </p:nvSpPr>
        <p:spPr>
          <a:xfrm>
            <a:off x="638629" y="776431"/>
            <a:ext cx="6958454" cy="885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dirty="0"/>
              <a:t>Management &amp; Team (Optional)</a:t>
            </a:r>
            <a:endParaRPr dirty="0"/>
          </a:p>
        </p:txBody>
      </p:sp>
      <p:sp>
        <p:nvSpPr>
          <p:cNvPr id="192" name="Google Shape;192;p35"/>
          <p:cNvSpPr txBox="1">
            <a:spLocks noGrp="1"/>
          </p:cNvSpPr>
          <p:nvPr>
            <p:ph type="subTitle" idx="1"/>
          </p:nvPr>
        </p:nvSpPr>
        <p:spPr>
          <a:xfrm>
            <a:off x="638631" y="1924051"/>
            <a:ext cx="3555234" cy="8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fontScale="77500" lnSpcReduction="20000"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Team structure (if applicable)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Business </a:t>
            </a:r>
            <a:r>
              <a:rPr lang="en" dirty="0" smtClean="0"/>
              <a:t>structure(e.g</a:t>
            </a:r>
            <a:r>
              <a:rPr lang="en" dirty="0"/>
              <a:t>., sole proprietorship, LLC).</a:t>
            </a:r>
            <a:endParaRPr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37514264"/>
              </p:ext>
            </p:extLst>
          </p:nvPr>
        </p:nvGraphicFramePr>
        <p:xfrm>
          <a:off x="3698000" y="838773"/>
          <a:ext cx="5855846" cy="4202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28E67F7-1730-4148-A2DE-E8F8A63783CE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98" name="Google Shape;198;p36"/>
          <p:cNvSpPr txBox="1">
            <a:spLocks noGrp="1"/>
          </p:cNvSpPr>
          <p:nvPr>
            <p:ph type="subTitle" idx="1"/>
          </p:nvPr>
        </p:nvSpPr>
        <p:spPr>
          <a:xfrm>
            <a:off x="638629" y="1894113"/>
            <a:ext cx="5872174" cy="270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Summarize your key takeaways and business goals.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Clearly state your call to </a:t>
            </a:r>
            <a:r>
              <a:rPr lang="en" dirty="0" smtClean="0"/>
              <a:t>action (e.g</a:t>
            </a:r>
            <a:r>
              <a:rPr lang="en" dirty="0"/>
              <a:t>., seeking investment, collaboration proposals, audience engagement).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Include your contact information.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8B2F2A4-04BA-4CF3-81E6-92CA95A441E0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dirty="0" smtClean="0"/>
              <a:t>Executive </a:t>
            </a:r>
            <a:r>
              <a:rPr lang="en" dirty="0"/>
              <a:t>Summary</a:t>
            </a:r>
            <a:endParaRPr dirty="0"/>
          </a:p>
        </p:txBody>
      </p:sp>
      <p:sp>
        <p:nvSpPr>
          <p:cNvPr id="138" name="Google Shape;138;p2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Brief introduction of yourself and your business.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Highlight your unique value proposition </a:t>
            </a:r>
            <a:r>
              <a:rPr lang="en" dirty="0" smtClean="0"/>
              <a:t>and target </a:t>
            </a:r>
            <a:r>
              <a:rPr lang="en" dirty="0"/>
              <a:t>audience.</a:t>
            </a:r>
            <a:endParaRPr dirty="0"/>
          </a:p>
          <a:p>
            <a:pPr marL="177800" lvl="0" indent="-171450" algn="l" rtl="0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Summarize your key goals and objectives.</a:t>
            </a: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268" y="708407"/>
            <a:ext cx="3301790" cy="37266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E2D895B-095A-418E-B617-A4411DFC9D84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Company Description</a:t>
            </a:r>
            <a:endParaRPr/>
          </a:p>
        </p:txBody>
      </p:sp>
      <p:sp>
        <p:nvSpPr>
          <p:cNvPr id="144" name="Google Shape;144;p27"/>
          <p:cNvSpPr txBox="1">
            <a:spLocks noGrp="1"/>
          </p:cNvSpPr>
          <p:nvPr>
            <p:ph type="subTitle" idx="1"/>
          </p:nvPr>
        </p:nvSpPr>
        <p:spPr>
          <a:xfrm>
            <a:off x="638629" y="1870051"/>
            <a:ext cx="4957241" cy="2730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Talk about your content niche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Why you're passionate about this niche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Your target audience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Show your existing content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8A23856-34AC-452B-BA26-A508C35180A6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dirty="0"/>
              <a:t>Market Analysis</a:t>
            </a:r>
            <a:endParaRPr dirty="0"/>
          </a:p>
        </p:txBody>
      </p:sp>
      <p:sp>
        <p:nvSpPr>
          <p:cNvPr id="150" name="Google Shape;150;p28"/>
          <p:cNvSpPr txBox="1">
            <a:spLocks noGrp="1"/>
          </p:cNvSpPr>
          <p:nvPr>
            <p:ph type="subTitle" idx="1"/>
          </p:nvPr>
        </p:nvSpPr>
        <p:spPr>
          <a:xfrm>
            <a:off x="638629" y="1787549"/>
            <a:ext cx="4985657" cy="2813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171450" algn="l" rt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Target audience demographics</a:t>
            </a:r>
            <a:endParaRPr dirty="0"/>
          </a:p>
          <a:p>
            <a:pPr marL="177800" lvl="0" indent="-171450" algn="l" rtl="0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Market trends and growth potential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b="0" i="0" dirty="0">
                <a:ea typeface="Arial"/>
                <a:sym typeface="Arial"/>
              </a:rPr>
              <a:t>Explain their pain points and how your content solves them</a:t>
            </a:r>
            <a:r>
              <a:rPr lang="en" b="0" i="0" dirty="0"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b="0" i="0" dirty="0">
                <a:ea typeface="Arial"/>
                <a:sym typeface="Arial"/>
              </a:rPr>
              <a:t>Include audience research </a:t>
            </a:r>
            <a:r>
              <a:rPr lang="en" b="0" i="0" dirty="0" smtClean="0">
                <a:ea typeface="Arial"/>
                <a:sym typeface="Arial"/>
              </a:rPr>
              <a:t>data</a:t>
            </a:r>
            <a:br>
              <a:rPr lang="en" b="0" i="0" dirty="0" smtClean="0">
                <a:ea typeface="Arial"/>
                <a:sym typeface="Arial"/>
              </a:rPr>
            </a:br>
            <a:r>
              <a:rPr lang="en" b="0" i="0" dirty="0" smtClean="0">
                <a:ea typeface="Arial"/>
                <a:sym typeface="Arial"/>
              </a:rPr>
              <a:t>(if available</a:t>
            </a:r>
            <a:r>
              <a:rPr lang="en" b="0" i="0" dirty="0">
                <a:ea typeface="Arial"/>
                <a:sym typeface="Arial"/>
              </a:rPr>
              <a:t>) </a:t>
            </a:r>
            <a:r>
              <a:rPr lang="en" dirty="0">
                <a:ea typeface="Arial"/>
                <a:sym typeface="Arial"/>
              </a:rPr>
              <a:t> </a:t>
            </a:r>
            <a:r>
              <a:rPr lang="en" b="0" i="0" dirty="0" smtClean="0">
                <a:ea typeface="Arial"/>
                <a:sym typeface="Arial"/>
              </a:rPr>
              <a:t>to </a:t>
            </a:r>
            <a:r>
              <a:rPr lang="en" b="0" i="0" dirty="0">
                <a:ea typeface="Arial"/>
                <a:sym typeface="Arial"/>
              </a:rPr>
              <a:t>show market size and potential.</a:t>
            </a:r>
            <a:endParaRPr dirty="0"/>
          </a:p>
          <a:p>
            <a:pPr marL="177800" lvl="0" indent="-381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dirty="0">
              <a:solidFill>
                <a:srgbClr val="1F1F1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b="0" i="0" dirty="0">
              <a:solidFill>
                <a:srgbClr val="1F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3" y="712367"/>
            <a:ext cx="4901293" cy="490129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5B07208-F788-4923-91AE-646F6178C476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dirty="0"/>
              <a:t>Content Strategy</a:t>
            </a:r>
            <a:endParaRPr dirty="0"/>
          </a:p>
        </p:txBody>
      </p:sp>
      <p:sp>
        <p:nvSpPr>
          <p:cNvPr id="156" name="Google Shape;156;p29"/>
          <p:cNvSpPr txBox="1">
            <a:spLocks noGrp="1"/>
          </p:cNvSpPr>
          <p:nvPr>
            <p:ph type="subTitle" idx="1"/>
          </p:nvPr>
        </p:nvSpPr>
        <p:spPr>
          <a:xfrm>
            <a:off x="638629" y="1894113"/>
            <a:ext cx="7212836" cy="270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Outline your content formats (e.g., blog posts, videos, podcasts).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Describe your content creation process and frequency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/>
              <a:t>(</a:t>
            </a:r>
            <a:r>
              <a:rPr lang="en" dirty="0"/>
              <a:t>e.g., weekly uploads).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Briefly discuss any content distribution </a:t>
            </a:r>
            <a:r>
              <a:rPr lang="en" dirty="0" smtClean="0"/>
              <a:t>channels</a:t>
            </a:r>
            <a:br>
              <a:rPr lang="en" dirty="0" smtClean="0"/>
            </a:br>
            <a:r>
              <a:rPr lang="en" dirty="0" smtClean="0"/>
              <a:t>(social </a:t>
            </a:r>
            <a:r>
              <a:rPr lang="en" dirty="0"/>
              <a:t>media, email marketing).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26FD264-6E1D-4D10-8C22-BC65D3F9EE24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Testimonials </a:t>
            </a:r>
            <a:endParaRPr/>
          </a:p>
        </p:txBody>
      </p:sp>
      <p:sp>
        <p:nvSpPr>
          <p:cNvPr id="162" name="Google Shape;162;p30"/>
          <p:cNvSpPr txBox="1">
            <a:spLocks noGrp="1"/>
          </p:cNvSpPr>
          <p:nvPr>
            <p:ph type="subTitle" idx="1"/>
          </p:nvPr>
        </p:nvSpPr>
        <p:spPr>
          <a:xfrm>
            <a:off x="638629" y="1894113"/>
            <a:ext cx="7006580" cy="270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sz="1500" dirty="0"/>
              <a:t>Short quotes from satisfied viewers, readers, or clients praising your content and its value.</a:t>
            </a:r>
            <a:endParaRPr sz="1500"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sz="1500" dirty="0"/>
              <a:t>If you've collaborated with any brands or been featured on reputable platforms, include their logos to add credibility.</a:t>
            </a:r>
            <a:endParaRPr sz="1500"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sz="1500" dirty="0"/>
              <a:t>Showcase positive comments or reviews from your social media channels (with permission, if possible).</a:t>
            </a:r>
            <a:endParaRPr sz="15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BEF98A0-3C9C-4D17-9ABD-8BF542340DA0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dirty="0"/>
              <a:t>Monetization Strategy</a:t>
            </a:r>
            <a:endParaRPr dirty="0"/>
          </a:p>
        </p:txBody>
      </p:sp>
      <p:sp>
        <p:nvSpPr>
          <p:cNvPr id="168" name="Google Shape;168;p3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Identify your main revenue streams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Explain how you'll attract advertisers or partners relevant to your niche.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Briefly mention any potential product sales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1EFD6A3-24E3-411D-A3A2-5048EA353817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Testimonials </a:t>
            </a:r>
            <a:endParaRPr/>
          </a:p>
        </p:txBody>
      </p:sp>
      <p:sp>
        <p:nvSpPr>
          <p:cNvPr id="174" name="Google Shape;174;p32"/>
          <p:cNvSpPr txBox="1">
            <a:spLocks noGrp="1"/>
          </p:cNvSpPr>
          <p:nvPr>
            <p:ph type="subTitle" idx="1"/>
          </p:nvPr>
        </p:nvSpPr>
        <p:spPr>
          <a:xfrm>
            <a:off x="638628" y="1894113"/>
            <a:ext cx="7830457" cy="270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Short quotes from satisfied viewers, readers, or clients praising your content and its value.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If you've collaborated with any brands or been featured on reputable platforms, include their logos to add credibility.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Showcase positive comments or reviews from your social media channels (with permission, if possible).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0DE8A85-C72C-4076-AD54-B2AC5E339CA5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dirty="0"/>
              <a:t>Marketing &amp; Promotion</a:t>
            </a:r>
            <a:endParaRPr dirty="0"/>
          </a:p>
        </p:txBody>
      </p:sp>
      <p:sp>
        <p:nvSpPr>
          <p:cNvPr id="180" name="Google Shape;180;p33"/>
          <p:cNvSpPr txBox="1">
            <a:spLocks noGrp="1"/>
          </p:cNvSpPr>
          <p:nvPr>
            <p:ph type="subTitle" idx="1"/>
          </p:nvPr>
        </p:nvSpPr>
        <p:spPr>
          <a:xfrm>
            <a:off x="638629" y="1894113"/>
            <a:ext cx="6504691" cy="270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171450" algn="l" rtl="0">
              <a:spcBef>
                <a:spcPts val="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Describe your social media presence and growth strategies.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Discuss any planned influencer collaborations or paid advertising campaigns.</a:t>
            </a:r>
            <a:endParaRPr dirty="0"/>
          </a:p>
          <a:p>
            <a:pPr marL="177800" lvl="0" indent="-171450" algn="l" rtl="0">
              <a:spcBef>
                <a:spcPts val="800"/>
              </a:spcBef>
              <a:spcAft>
                <a:spcPts val="800"/>
              </a:spcAft>
              <a:buSzPts val="2100"/>
              <a:buChar char="•"/>
            </a:pPr>
            <a:r>
              <a:rPr lang="en" dirty="0"/>
              <a:t>Briefly mention SEO optimization plans to attract organic traffic.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FFB9CC8-07C3-4D02-BDCF-524B0C624782}" type="datetime1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YOUR WEBSITE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406</Words>
  <Application>Microsoft Office PowerPoint</Application>
  <PresentationFormat>On-screen Show (16:9)</PresentationFormat>
  <Paragraphs>92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Poppins Light</vt:lpstr>
      <vt:lpstr>Poppins Medium</vt:lpstr>
      <vt:lpstr>Poppins SemiBold</vt:lpstr>
      <vt:lpstr>Office Theme</vt:lpstr>
      <vt:lpstr>Business Name</vt:lpstr>
      <vt:lpstr>Executive Summary</vt:lpstr>
      <vt:lpstr>Company Description</vt:lpstr>
      <vt:lpstr>Market Analysis</vt:lpstr>
      <vt:lpstr>Content Strategy</vt:lpstr>
      <vt:lpstr>Testimonials </vt:lpstr>
      <vt:lpstr>Monetization Strategy</vt:lpstr>
      <vt:lpstr>Testimonials </vt:lpstr>
      <vt:lpstr>Marketing &amp; Promotion</vt:lpstr>
      <vt:lpstr>Financial Plan</vt:lpstr>
      <vt:lpstr>Management &amp; Team (Optional)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Name  </dc:title>
  <cp:lastModifiedBy>Anas</cp:lastModifiedBy>
  <cp:revision>20</cp:revision>
  <dcterms:modified xsi:type="dcterms:W3CDTF">2024-03-26T10:57:25Z</dcterms:modified>
</cp:coreProperties>
</file>